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70" d="100"/>
          <a:sy n="70" d="100"/>
        </p:scale>
        <p:origin x="6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49254A-696F-95AE-1717-B82BDBA1D057}"/>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556A487-EA1A-DBF7-25FA-0ECF6C0893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EA4C8B3-3327-40C1-1C82-12BB85A422AD}"/>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5" name="Segnaposto piè di pagina 4">
            <a:extLst>
              <a:ext uri="{FF2B5EF4-FFF2-40B4-BE49-F238E27FC236}">
                <a16:creationId xmlns:a16="http://schemas.microsoft.com/office/drawing/2014/main" id="{F912FCD4-0837-9717-ABD9-BB6E3F425BC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2681C09-2795-4330-34AA-F2F3EDCE6245}"/>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3302300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3D134E-E67A-E9FA-EB06-F3A8AB202B9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DD66E6F-26CF-1B77-3C50-93693667D06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AF31EE7-A6A8-D297-76A0-AB2E89D159C6}"/>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5" name="Segnaposto piè di pagina 4">
            <a:extLst>
              <a:ext uri="{FF2B5EF4-FFF2-40B4-BE49-F238E27FC236}">
                <a16:creationId xmlns:a16="http://schemas.microsoft.com/office/drawing/2014/main" id="{85EA2836-3573-A37F-7C39-6A8BC1D272E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2FB246A-BDFB-AC96-130D-BE29D97D0054}"/>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1880340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680056BF-6541-209E-004B-4F7A9FBBEE9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E7F8317-D597-6AC7-46BA-AF8453748B4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9D6EB50-22E9-406C-2520-F1D605CC4B42}"/>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5" name="Segnaposto piè di pagina 4">
            <a:extLst>
              <a:ext uri="{FF2B5EF4-FFF2-40B4-BE49-F238E27FC236}">
                <a16:creationId xmlns:a16="http://schemas.microsoft.com/office/drawing/2014/main" id="{B0541198-DAE4-DF65-B205-911254080A9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02B4796-45DB-17E8-BF9B-1A4F027EA3A8}"/>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3267307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84853F-185F-2D8B-B872-2EB05A9485A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D7ADC54-7B69-E01F-E756-90063B19942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A1B33C3-5229-916B-E4AB-9E4AE15D8A8B}"/>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5" name="Segnaposto piè di pagina 4">
            <a:extLst>
              <a:ext uri="{FF2B5EF4-FFF2-40B4-BE49-F238E27FC236}">
                <a16:creationId xmlns:a16="http://schemas.microsoft.com/office/drawing/2014/main" id="{6B69D7CA-1371-1D7A-2D38-0A2B9944D03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A679123-B8C3-7D5E-E0B0-2AD94554EA0E}"/>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4185148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5FE376-E9A4-71AD-AF63-8512EDC5016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60CBBE2-43F2-B775-C971-14E61F0587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4C9F85D-9FD8-113D-ABF2-72A7F47DF13E}"/>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5" name="Segnaposto piè di pagina 4">
            <a:extLst>
              <a:ext uri="{FF2B5EF4-FFF2-40B4-BE49-F238E27FC236}">
                <a16:creationId xmlns:a16="http://schemas.microsoft.com/office/drawing/2014/main" id="{F7E74A05-824A-2C34-136B-F12AB3CA9CE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CBFF723-0BDF-F518-DBE3-556B1D7B91E7}"/>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3941413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8737F0-F088-070E-E4FC-C58C0AE603A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42B5260-173F-7D62-7272-23C391EA3C33}"/>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DA4AC9B-6CA6-EF1B-18A0-8A036CCE802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C669DDEF-952B-6581-ACB2-831035D73D14}"/>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6" name="Segnaposto piè di pagina 5">
            <a:extLst>
              <a:ext uri="{FF2B5EF4-FFF2-40B4-BE49-F238E27FC236}">
                <a16:creationId xmlns:a16="http://schemas.microsoft.com/office/drawing/2014/main" id="{73CDA0E1-E0EA-9829-9469-F07A1DD1863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D683527-B256-8B09-452D-3A30FDF86830}"/>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3225573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E11E7D-B673-AA5B-E129-9D726217F4F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E960D8E-EB8A-BFD2-E6DD-6739351A2F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200D0B8-0E33-B05F-0507-71B74F38AD9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8720820-ED5D-0D1A-276B-491190FBB5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11D72F20-DC62-750A-15AC-87C0B639891C}"/>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9F10722-A80B-61AB-7C11-AE09067FD0C5}"/>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8" name="Segnaposto piè di pagina 7">
            <a:extLst>
              <a:ext uri="{FF2B5EF4-FFF2-40B4-BE49-F238E27FC236}">
                <a16:creationId xmlns:a16="http://schemas.microsoft.com/office/drawing/2014/main" id="{FD209A3F-1F73-D24F-CC5D-0855B9CC89D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8FDF732-F127-A74D-A0D1-EE28B89C066E}"/>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346883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F0797E-4D65-A203-85B1-B869AF6078D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69839FB-F146-2CAB-1DB1-32FC31EF0109}"/>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4" name="Segnaposto piè di pagina 3">
            <a:extLst>
              <a:ext uri="{FF2B5EF4-FFF2-40B4-BE49-F238E27FC236}">
                <a16:creationId xmlns:a16="http://schemas.microsoft.com/office/drawing/2014/main" id="{29EF829B-3DC5-C011-07B1-AF234D04FE6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9E42176-EE83-1253-B138-419D688A7498}"/>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2976904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348C66B-0EC7-5BB3-1A76-495ECA6C3E3E}"/>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3" name="Segnaposto piè di pagina 2">
            <a:extLst>
              <a:ext uri="{FF2B5EF4-FFF2-40B4-BE49-F238E27FC236}">
                <a16:creationId xmlns:a16="http://schemas.microsoft.com/office/drawing/2014/main" id="{B2A5CC68-7807-CEC8-1FC6-D1BF3CBD8AC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FFDE1DDC-CFC9-7C34-4263-B1E30D434C33}"/>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3883192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DF9BFB-4CD9-DFCD-BB3B-13972EBFCE2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D2C755B-FF5E-C957-4E57-059207283A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C3A2932-281F-2D42-3355-CD1395CA1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025BE3-ADFF-A4A2-4DAB-374936D6633F}"/>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6" name="Segnaposto piè di pagina 5">
            <a:extLst>
              <a:ext uri="{FF2B5EF4-FFF2-40B4-BE49-F238E27FC236}">
                <a16:creationId xmlns:a16="http://schemas.microsoft.com/office/drawing/2014/main" id="{2B26215F-E34A-55BA-D805-D561CF8B3CD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0C8658D-A784-7907-0A4A-5772F5F4EDFB}"/>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3096480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2490BE-9131-26FA-C099-EA825AFE8AD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90ADE6D-28BB-0D85-B8B2-4703C3235E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42C5E4A-BED7-C6CA-25C3-60FFEAC243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39FDD51-3E7D-4604-FC47-D377C4F36EFE}"/>
              </a:ext>
            </a:extLst>
          </p:cNvPr>
          <p:cNvSpPr>
            <a:spLocks noGrp="1"/>
          </p:cNvSpPr>
          <p:nvPr>
            <p:ph type="dt" sz="half" idx="10"/>
          </p:nvPr>
        </p:nvSpPr>
        <p:spPr/>
        <p:txBody>
          <a:bodyPr/>
          <a:lstStyle/>
          <a:p>
            <a:fld id="{E56A399D-42B0-42FD-BD4F-42D16786EBF9}" type="datetimeFigureOut">
              <a:rPr lang="it-IT" smtClean="0"/>
              <a:t>27/02/2024</a:t>
            </a:fld>
            <a:endParaRPr lang="it-IT"/>
          </a:p>
        </p:txBody>
      </p:sp>
      <p:sp>
        <p:nvSpPr>
          <p:cNvPr id="6" name="Segnaposto piè di pagina 5">
            <a:extLst>
              <a:ext uri="{FF2B5EF4-FFF2-40B4-BE49-F238E27FC236}">
                <a16:creationId xmlns:a16="http://schemas.microsoft.com/office/drawing/2014/main" id="{A641FB1E-1ED9-9689-F19F-C8470F05111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548BF86-DC8C-E52C-7793-8A254D2BBD42}"/>
              </a:ext>
            </a:extLst>
          </p:cNvPr>
          <p:cNvSpPr>
            <a:spLocks noGrp="1"/>
          </p:cNvSpPr>
          <p:nvPr>
            <p:ph type="sldNum" sz="quarter" idx="12"/>
          </p:nvPr>
        </p:nvSpPr>
        <p:spPr/>
        <p:txBody>
          <a:bodyPr/>
          <a:lstStyle/>
          <a:p>
            <a:fld id="{F236695D-F600-4C73-886C-BF1951A73F91}" type="slidenum">
              <a:rPr lang="it-IT" smtClean="0"/>
              <a:t>‹N›</a:t>
            </a:fld>
            <a:endParaRPr lang="it-IT"/>
          </a:p>
        </p:txBody>
      </p:sp>
    </p:spTree>
    <p:extLst>
      <p:ext uri="{BB962C8B-B14F-4D97-AF65-F5344CB8AC3E}">
        <p14:creationId xmlns:p14="http://schemas.microsoft.com/office/powerpoint/2010/main" val="54090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A9BD692E-51EF-14D1-FDBA-0F94F1344A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D13D3E7-C6C7-D0EF-BE05-3ED47CE12D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6BCA2CA-DF45-8D95-78C9-75544D854B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6A399D-42B0-42FD-BD4F-42D16786EBF9}" type="datetimeFigureOut">
              <a:rPr lang="it-IT" smtClean="0"/>
              <a:t>27/02/2024</a:t>
            </a:fld>
            <a:endParaRPr lang="it-IT"/>
          </a:p>
        </p:txBody>
      </p:sp>
      <p:sp>
        <p:nvSpPr>
          <p:cNvPr id="5" name="Segnaposto piè di pagina 4">
            <a:extLst>
              <a:ext uri="{FF2B5EF4-FFF2-40B4-BE49-F238E27FC236}">
                <a16:creationId xmlns:a16="http://schemas.microsoft.com/office/drawing/2014/main" id="{B871366A-C08F-AF40-2312-F614FF0920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4A383CE2-04EF-B22D-389A-3F74B47F2A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36695D-F600-4C73-886C-BF1951A73F91}" type="slidenum">
              <a:rPr lang="it-IT" smtClean="0"/>
              <a:t>‹N›</a:t>
            </a:fld>
            <a:endParaRPr lang="it-IT"/>
          </a:p>
        </p:txBody>
      </p:sp>
    </p:spTree>
    <p:extLst>
      <p:ext uri="{BB962C8B-B14F-4D97-AF65-F5344CB8AC3E}">
        <p14:creationId xmlns:p14="http://schemas.microsoft.com/office/powerpoint/2010/main" val="2952758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8060985F-3273-2C9E-127C-AF4F9E5BF288}"/>
              </a:ext>
            </a:extLst>
          </p:cNvPr>
          <p:cNvSpPr>
            <a:spLocks noGrp="1"/>
          </p:cNvSpPr>
          <p:nvPr>
            <p:ph type="ctrTitle"/>
          </p:nvPr>
        </p:nvSpPr>
        <p:spPr>
          <a:xfrm>
            <a:off x="643468" y="643467"/>
            <a:ext cx="4620584" cy="1972411"/>
          </a:xfrm>
        </p:spPr>
        <p:txBody>
          <a:bodyPr>
            <a:normAutofit/>
          </a:bodyPr>
          <a:lstStyle/>
          <a:p>
            <a:pPr algn="l"/>
            <a:r>
              <a:rPr lang="it-IT" sz="2800" b="1" i="1" dirty="0">
                <a:solidFill>
                  <a:srgbClr val="000000"/>
                </a:solidFill>
                <a:effectLst/>
                <a:latin typeface="Constantia" panose="02030602050306030303" pitchFamily="18" charset="0"/>
                <a:ea typeface="Times New Roman" panose="02020603050405020304" pitchFamily="18" charset="0"/>
              </a:rPr>
              <a:t>«Attraverso il deserto </a:t>
            </a:r>
            <a:br>
              <a:rPr lang="it-IT" sz="2800" b="1" i="1" dirty="0">
                <a:solidFill>
                  <a:srgbClr val="000000"/>
                </a:solidFill>
                <a:effectLst/>
                <a:latin typeface="Constantia" panose="02030602050306030303" pitchFamily="18" charset="0"/>
                <a:ea typeface="Times New Roman" panose="02020603050405020304" pitchFamily="18" charset="0"/>
              </a:rPr>
            </a:br>
            <a:r>
              <a:rPr lang="it-IT" sz="2800" b="1" i="1" dirty="0">
                <a:solidFill>
                  <a:srgbClr val="000000"/>
                </a:solidFill>
                <a:effectLst/>
                <a:latin typeface="Constantia" panose="02030602050306030303" pitchFamily="18" charset="0"/>
                <a:ea typeface="Times New Roman" panose="02020603050405020304" pitchFamily="18" charset="0"/>
              </a:rPr>
              <a:t>Dio ci guida alla libertà»</a:t>
            </a:r>
            <a:br>
              <a:rPr lang="it-IT" sz="2800" dirty="0">
                <a:effectLst/>
                <a:latin typeface="Constantia" panose="02030602050306030303" pitchFamily="18" charset="0"/>
                <a:ea typeface="Times New Roman" panose="02020603050405020304" pitchFamily="18" charset="0"/>
              </a:rPr>
            </a:br>
            <a:endParaRPr lang="it-IT" sz="2800" dirty="0">
              <a:latin typeface="Constantia" panose="02030602050306030303" pitchFamily="18" charset="0"/>
            </a:endParaRPr>
          </a:p>
        </p:txBody>
      </p:sp>
      <p:sp>
        <p:nvSpPr>
          <p:cNvPr id="3" name="Sottotitolo 2">
            <a:extLst>
              <a:ext uri="{FF2B5EF4-FFF2-40B4-BE49-F238E27FC236}">
                <a16:creationId xmlns:a16="http://schemas.microsoft.com/office/drawing/2014/main" id="{DD304A3B-AE5D-1400-2C82-815C631EA370}"/>
              </a:ext>
            </a:extLst>
          </p:cNvPr>
          <p:cNvSpPr>
            <a:spLocks noGrp="1"/>
          </p:cNvSpPr>
          <p:nvPr>
            <p:ph type="subTitle" idx="1"/>
          </p:nvPr>
        </p:nvSpPr>
        <p:spPr>
          <a:xfrm>
            <a:off x="643467" y="5277684"/>
            <a:ext cx="4620584" cy="775494"/>
          </a:xfrm>
        </p:spPr>
        <p:txBody>
          <a:bodyPr>
            <a:normAutofit/>
          </a:bodyPr>
          <a:lstStyle/>
          <a:p>
            <a:pPr algn="l"/>
            <a:r>
              <a:rPr lang="it-IT" sz="4000" dirty="0">
                <a:latin typeface="Constantia" panose="02030602050306030303" pitchFamily="18" charset="0"/>
              </a:rPr>
              <a:t>QUARESIMA 2024</a:t>
            </a:r>
          </a:p>
        </p:txBody>
      </p:sp>
      <p:pic>
        <p:nvPicPr>
          <p:cNvPr id="5" name="Immagine 4" descr="Immagine che contiene arte, disegno, echinoderma&#10;&#10;Descrizione generata automaticamente">
            <a:extLst>
              <a:ext uri="{FF2B5EF4-FFF2-40B4-BE49-F238E27FC236}">
                <a16:creationId xmlns:a16="http://schemas.microsoft.com/office/drawing/2014/main" id="{34FD3AEF-A322-AEAC-FB6E-49913D752D63}"/>
              </a:ext>
            </a:extLst>
          </p:cNvPr>
          <p:cNvPicPr>
            <a:picLocks noChangeAspect="1"/>
          </p:cNvPicPr>
          <p:nvPr/>
        </p:nvPicPr>
        <p:blipFill rotWithShape="1">
          <a:blip r:embed="rId2">
            <a:extLst>
              <a:ext uri="{28A0092B-C50C-407E-A947-70E740481C1C}">
                <a14:useLocalDpi xmlns:a14="http://schemas.microsoft.com/office/drawing/2010/main" val="0"/>
              </a:ext>
            </a:extLst>
          </a:blip>
          <a:srcRect l="5017" r="8037"/>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051041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magine 4" descr="Immagine che contiene arte, disegno, echinoderma&#10;&#10;Descrizione generata automaticamente">
            <a:extLst>
              <a:ext uri="{FF2B5EF4-FFF2-40B4-BE49-F238E27FC236}">
                <a16:creationId xmlns:a16="http://schemas.microsoft.com/office/drawing/2014/main" id="{D1B06539-46B4-F6F3-EE3C-C72987C9CBAC}"/>
              </a:ext>
            </a:extLst>
          </p:cNvPr>
          <p:cNvPicPr>
            <a:picLocks noChangeAspect="1"/>
          </p:cNvPicPr>
          <p:nvPr/>
        </p:nvPicPr>
        <p:blipFill rotWithShape="1">
          <a:blip r:embed="rId2">
            <a:extLst>
              <a:ext uri="{28A0092B-C50C-407E-A947-70E740481C1C}">
                <a14:useLocalDpi xmlns:a14="http://schemas.microsoft.com/office/drawing/2010/main" val="0"/>
              </a:ext>
            </a:extLst>
          </a:blip>
          <a:srcRect l="3896" r="6916"/>
          <a:stretch/>
        </p:blipFill>
        <p:spPr>
          <a:xfrm>
            <a:off x="20" y="365125"/>
            <a:ext cx="5514955" cy="5811838"/>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3" name="Segnaposto contenuto 2">
            <a:extLst>
              <a:ext uri="{FF2B5EF4-FFF2-40B4-BE49-F238E27FC236}">
                <a16:creationId xmlns:a16="http://schemas.microsoft.com/office/drawing/2014/main" id="{F6670B13-5B08-5274-8C01-5F44D52F9635}"/>
              </a:ext>
            </a:extLst>
          </p:cNvPr>
          <p:cNvSpPr>
            <a:spLocks noGrp="1"/>
          </p:cNvSpPr>
          <p:nvPr>
            <p:ph idx="1"/>
          </p:nvPr>
        </p:nvSpPr>
        <p:spPr>
          <a:xfrm>
            <a:off x="4537277" y="365125"/>
            <a:ext cx="6816522" cy="5811838"/>
          </a:xfrm>
        </p:spPr>
        <p:txBody>
          <a:bodyPr>
            <a:normAutofit/>
          </a:bodyPr>
          <a:lstStyle/>
          <a:p>
            <a:pPr marL="0" indent="0">
              <a:buNone/>
            </a:pPr>
            <a:r>
              <a:rPr lang="it-IT" sz="1200" dirty="0">
                <a:latin typeface="Constantia" panose="02030602050306030303" pitchFamily="18" charset="0"/>
              </a:rPr>
              <a:t>Dal libro dell’Esodo</a:t>
            </a:r>
          </a:p>
          <a:p>
            <a:pPr marL="0" indent="0">
              <a:buNone/>
            </a:pPr>
            <a:r>
              <a:rPr lang="it-IT" sz="1200" b="0" i="0" dirty="0">
                <a:effectLst/>
                <a:latin typeface="Constantia" panose="02030602050306030303" pitchFamily="18" charset="0"/>
              </a:rPr>
              <a:t>Dio allora pronunciò tutte queste parole:</a:t>
            </a:r>
            <a:br>
              <a:rPr lang="it-IT" sz="1200" dirty="0">
                <a:latin typeface="Constantia" panose="02030602050306030303" pitchFamily="18" charset="0"/>
              </a:rPr>
            </a:br>
            <a:r>
              <a:rPr lang="it-IT" sz="1200" b="0" i="0" dirty="0">
                <a:effectLst/>
                <a:latin typeface="Constantia" panose="02030602050306030303" pitchFamily="18" charset="0"/>
              </a:rPr>
              <a:t> «Io sono il Signore, tuo Dio, che ti ho fatto uscire dal paese d'Egitto, dalla condizione di schiavitù:  non avrai altri dèi di fronte a me.  Non ti farai idolo né immagine alcuna di ciò che è lassù nel cielo né di ciò che è quaggiù sulla terra, né di ciò che è nelle acque sotto la terra.  Non ti prostrerai davanti a loro e non li servirai. Perché io, il Signore, sono il tuo Dio, un Dio geloso, che punisce la colpa dei padri nei figli fino alla terza e alla quarta generazione, per coloro che mi odiano,  ma che dimostra il suo favore fino a mille generazioni, per quelli che mi amano e osservano i miei comandi.</a:t>
            </a:r>
            <a:br>
              <a:rPr lang="it-IT" sz="1200" dirty="0">
                <a:latin typeface="Constantia" panose="02030602050306030303" pitchFamily="18" charset="0"/>
              </a:rPr>
            </a:br>
            <a:r>
              <a:rPr lang="it-IT" sz="1200" b="0" i="0" dirty="0">
                <a:effectLst/>
                <a:latin typeface="Constantia" panose="02030602050306030303" pitchFamily="18" charset="0"/>
              </a:rPr>
              <a:t> Non pronuncerai invano il nome del Signore, tuo Dio, perché il Signore non lascerà impunito chi pronuncia il suo nome invano.</a:t>
            </a:r>
            <a:br>
              <a:rPr lang="it-IT" sz="1200" dirty="0">
                <a:latin typeface="Constantia" panose="02030602050306030303" pitchFamily="18" charset="0"/>
              </a:rPr>
            </a:br>
            <a:r>
              <a:rPr lang="it-IT" sz="1200" b="0" i="0" dirty="0">
                <a:effectLst/>
                <a:latin typeface="Constantia" panose="02030602050306030303" pitchFamily="18" charset="0"/>
              </a:rPr>
              <a:t> Ricordati del giorno di sabato per santificarlo:  sei giorni faticherai e farai ogni tuo lavoro;  ma il settimo giorno è il sabato in onore del Signore, tuo Dio: tu non farai alcun lavoro, né tu, né tuo figlio, né tua figlia, né il tuo schiavo, né la tua schiava, né il tuo bestiame, né il forestiero che dimora presso di te.  Perché in sei giorni il Signore ha fatto il cielo e la terra e il mare e quanto è in essi, ma si è riposato il giorno settimo. Perciò il Signore ha benedetto il giorno di sabato e lo ha dichiarato sacro.</a:t>
            </a:r>
            <a:br>
              <a:rPr lang="it-IT" sz="1200" dirty="0">
                <a:latin typeface="Constantia" panose="02030602050306030303" pitchFamily="18" charset="0"/>
              </a:rPr>
            </a:br>
            <a:r>
              <a:rPr lang="it-IT" sz="1200" b="0" i="0" dirty="0">
                <a:effectLst/>
                <a:latin typeface="Constantia" panose="02030602050306030303" pitchFamily="18" charset="0"/>
              </a:rPr>
              <a:t> Onora tuo padre e tua madre, perché si prolunghino i tuoi giorni nel paese che ti dà il Signore, tuo Dio.</a:t>
            </a:r>
            <a:br>
              <a:rPr lang="it-IT" sz="1200" dirty="0">
                <a:latin typeface="Constantia" panose="02030602050306030303" pitchFamily="18" charset="0"/>
              </a:rPr>
            </a:br>
            <a:r>
              <a:rPr lang="it-IT" sz="1200" b="0" i="0" dirty="0">
                <a:effectLst/>
                <a:latin typeface="Constantia" panose="02030602050306030303" pitchFamily="18" charset="0"/>
              </a:rPr>
              <a:t> Non uccidere.</a:t>
            </a:r>
            <a:br>
              <a:rPr lang="it-IT" sz="1200" dirty="0">
                <a:latin typeface="Constantia" panose="02030602050306030303" pitchFamily="18" charset="0"/>
              </a:rPr>
            </a:br>
            <a:r>
              <a:rPr lang="it-IT" sz="1200" b="0" i="0" dirty="0">
                <a:effectLst/>
                <a:latin typeface="Constantia" panose="02030602050306030303" pitchFamily="18" charset="0"/>
              </a:rPr>
              <a:t> Non commettere adulterio.</a:t>
            </a:r>
            <a:br>
              <a:rPr lang="it-IT" sz="1200" dirty="0">
                <a:latin typeface="Constantia" panose="02030602050306030303" pitchFamily="18" charset="0"/>
              </a:rPr>
            </a:br>
            <a:r>
              <a:rPr lang="it-IT" sz="1200" b="0" i="0" dirty="0">
                <a:effectLst/>
                <a:latin typeface="Constantia" panose="02030602050306030303" pitchFamily="18" charset="0"/>
              </a:rPr>
              <a:t> Non rubare.</a:t>
            </a:r>
            <a:br>
              <a:rPr lang="it-IT" sz="1200" dirty="0">
                <a:latin typeface="Constantia" panose="02030602050306030303" pitchFamily="18" charset="0"/>
              </a:rPr>
            </a:br>
            <a:r>
              <a:rPr lang="it-IT" sz="1200" b="0" i="0" dirty="0">
                <a:effectLst/>
                <a:latin typeface="Constantia" panose="02030602050306030303" pitchFamily="18" charset="0"/>
              </a:rPr>
              <a:t> Non pronunciare falsa testimonianza contro il tuo prossimo.</a:t>
            </a:r>
            <a:br>
              <a:rPr lang="it-IT" sz="1200" dirty="0">
                <a:latin typeface="Constantia" panose="02030602050306030303" pitchFamily="18" charset="0"/>
              </a:rPr>
            </a:br>
            <a:r>
              <a:rPr lang="it-IT" sz="1200" b="0" i="0" dirty="0">
                <a:effectLst/>
                <a:latin typeface="Constantia" panose="02030602050306030303" pitchFamily="18" charset="0"/>
              </a:rPr>
              <a:t> Non desiderare la casa del tuo prossimo.</a:t>
            </a:r>
            <a:br>
              <a:rPr lang="it-IT" sz="1200" dirty="0">
                <a:latin typeface="Constantia" panose="02030602050306030303" pitchFamily="18" charset="0"/>
              </a:rPr>
            </a:br>
            <a:r>
              <a:rPr lang="it-IT" sz="1200" b="0" i="0" dirty="0">
                <a:effectLst/>
                <a:latin typeface="Constantia" panose="02030602050306030303" pitchFamily="18" charset="0"/>
              </a:rPr>
              <a:t>Non desiderare la moglie del tuo prossimo, né il suo schiavo, né la sua schiava, né il suo bue, né il suo asino, né alcuna cosa che appartenga al tuo prossimo».</a:t>
            </a:r>
            <a:br>
              <a:rPr lang="it-IT" sz="1200" dirty="0">
                <a:latin typeface="Constantia" panose="02030602050306030303" pitchFamily="18" charset="0"/>
              </a:rPr>
            </a:br>
            <a:r>
              <a:rPr lang="it-IT" sz="1200" b="0" i="0" dirty="0">
                <a:effectLst/>
                <a:latin typeface="Constantia" panose="02030602050306030303" pitchFamily="18" charset="0"/>
              </a:rPr>
              <a:t> Tutto il popolo percepiva i tuoni e i lampi, il suono del corno e il monte fumante. Il popolo vide, fu preso da tremore e si tenne lontano.</a:t>
            </a:r>
            <a:br>
              <a:rPr lang="it-IT" sz="1200" dirty="0">
                <a:latin typeface="Constantia" panose="02030602050306030303" pitchFamily="18" charset="0"/>
              </a:rPr>
            </a:br>
            <a:r>
              <a:rPr lang="it-IT" sz="1200" b="0" i="0" dirty="0">
                <a:effectLst/>
                <a:latin typeface="Constantia" panose="02030602050306030303" pitchFamily="18" charset="0"/>
              </a:rPr>
              <a:t> Allora dissero a Mosè: «Parla tu a noi e noi ascolteremo, ma non ci parli Dio, altrimenti moriremo!».</a:t>
            </a:r>
            <a:br>
              <a:rPr lang="it-IT" sz="1200" dirty="0">
                <a:latin typeface="Constantia" panose="02030602050306030303" pitchFamily="18" charset="0"/>
              </a:rPr>
            </a:br>
            <a:r>
              <a:rPr lang="it-IT" sz="1200" b="0" i="0" dirty="0">
                <a:effectLst/>
                <a:latin typeface="Constantia" panose="02030602050306030303" pitchFamily="18" charset="0"/>
              </a:rPr>
              <a:t> Mosè disse al popolo: «Non abbiate timore: Dio è venuto per mettervi alla prova e perché il suo timore vi sia sempre presente e non pecchiate».</a:t>
            </a:r>
            <a:endParaRPr lang="it-IT" sz="1200" dirty="0">
              <a:latin typeface="Constantia" panose="02030602050306030303" pitchFamily="18" charset="0"/>
            </a:endParaRPr>
          </a:p>
        </p:txBody>
      </p:sp>
    </p:spTree>
    <p:extLst>
      <p:ext uri="{BB962C8B-B14F-4D97-AF65-F5344CB8AC3E}">
        <p14:creationId xmlns:p14="http://schemas.microsoft.com/office/powerpoint/2010/main" val="4202316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3" name="Rectangle 2062">
            <a:extLst>
              <a:ext uri="{FF2B5EF4-FFF2-40B4-BE49-F238E27FC236}">
                <a16:creationId xmlns:a16="http://schemas.microsoft.com/office/drawing/2014/main" id="{21EA7FA8-6652-4CC5-90F4-3D48CAC0C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asellaDiTesto 4">
            <a:extLst>
              <a:ext uri="{FF2B5EF4-FFF2-40B4-BE49-F238E27FC236}">
                <a16:creationId xmlns:a16="http://schemas.microsoft.com/office/drawing/2014/main" id="{697A83BD-63E1-1551-30D4-7ECFF612A686}"/>
              </a:ext>
            </a:extLst>
          </p:cNvPr>
          <p:cNvSpPr txBox="1"/>
          <p:nvPr/>
        </p:nvSpPr>
        <p:spPr>
          <a:xfrm>
            <a:off x="838201" y="2013625"/>
            <a:ext cx="5269301" cy="4163337"/>
          </a:xfrm>
          <a:prstGeom prst="rect">
            <a:avLst/>
          </a:prstGeom>
        </p:spPr>
        <p:txBody>
          <a:bodyPr vert="horz" lIns="91440" tIns="45720" rIns="91440" bIns="45720" rtlCol="0">
            <a:normAutofit/>
          </a:bodyPr>
          <a:lstStyle/>
          <a:p>
            <a:pPr>
              <a:lnSpc>
                <a:spcPct val="90000"/>
              </a:lnSpc>
              <a:spcAft>
                <a:spcPts val="600"/>
              </a:spcAft>
            </a:pPr>
            <a:r>
              <a:rPr lang="en-US" sz="1100" b="1" i="1" dirty="0">
                <a:effectLst/>
              </a:rPr>
              <a:t>MESSAGGIO DEL SANTO PADRE FRANCESCO</a:t>
            </a:r>
            <a:br>
              <a:rPr lang="en-US" sz="1100" b="1" i="1" dirty="0">
                <a:effectLst/>
              </a:rPr>
            </a:br>
            <a:r>
              <a:rPr lang="en-US" sz="1100" b="1" i="1" dirty="0">
                <a:effectLst/>
              </a:rPr>
              <a:t>PER LA QUARESIMA 2024</a:t>
            </a:r>
            <a:endParaRPr lang="en-US" sz="1100" dirty="0">
              <a:effectLst/>
            </a:endParaRPr>
          </a:p>
          <a:p>
            <a:pPr>
              <a:lnSpc>
                <a:spcPct val="90000"/>
              </a:lnSpc>
              <a:spcAft>
                <a:spcPts val="600"/>
              </a:spcAft>
            </a:pPr>
            <a:r>
              <a:rPr lang="en-US" sz="1100" b="1" i="1" dirty="0" err="1">
                <a:effectLst/>
              </a:rPr>
              <a:t>Attraverso</a:t>
            </a:r>
            <a:r>
              <a:rPr lang="en-US" sz="1100" b="1" i="1" dirty="0">
                <a:effectLst/>
              </a:rPr>
              <a:t> il </a:t>
            </a:r>
            <a:r>
              <a:rPr lang="en-US" sz="1100" b="1" i="1" dirty="0" err="1">
                <a:effectLst/>
              </a:rPr>
              <a:t>deserto</a:t>
            </a:r>
            <a:r>
              <a:rPr lang="en-US" sz="1100" b="1" i="1" dirty="0">
                <a:effectLst/>
              </a:rPr>
              <a:t> Dio ci </a:t>
            </a:r>
            <a:r>
              <a:rPr lang="en-US" sz="1100" b="1" i="1" dirty="0" err="1">
                <a:effectLst/>
              </a:rPr>
              <a:t>guida</a:t>
            </a:r>
            <a:r>
              <a:rPr lang="en-US" sz="1100" b="1" i="1" dirty="0">
                <a:effectLst/>
              </a:rPr>
              <a:t> </a:t>
            </a:r>
            <a:r>
              <a:rPr lang="en-US" sz="1100" b="1" i="1" dirty="0" err="1">
                <a:effectLst/>
              </a:rPr>
              <a:t>alla</a:t>
            </a:r>
            <a:r>
              <a:rPr lang="en-US" sz="1100" b="1" i="1" dirty="0">
                <a:effectLst/>
              </a:rPr>
              <a:t> </a:t>
            </a:r>
            <a:r>
              <a:rPr lang="en-US" sz="1100" b="1" i="1" dirty="0" err="1">
                <a:effectLst/>
              </a:rPr>
              <a:t>libertà</a:t>
            </a:r>
            <a:r>
              <a:rPr lang="en-US" sz="1100" b="1" i="1" dirty="0">
                <a:effectLst/>
              </a:rPr>
              <a:t> </a:t>
            </a:r>
            <a:endParaRPr lang="en-US" sz="1100" dirty="0">
              <a:effectLst/>
            </a:endParaRPr>
          </a:p>
          <a:p>
            <a:pPr>
              <a:lnSpc>
                <a:spcPct val="90000"/>
              </a:lnSpc>
              <a:spcAft>
                <a:spcPts val="600"/>
              </a:spcAft>
            </a:pPr>
            <a:r>
              <a:rPr lang="en-US" sz="1100" dirty="0">
                <a:effectLst/>
              </a:rPr>
              <a:t> </a:t>
            </a:r>
          </a:p>
          <a:p>
            <a:pPr>
              <a:lnSpc>
                <a:spcPct val="90000"/>
              </a:lnSpc>
              <a:spcAft>
                <a:spcPts val="600"/>
              </a:spcAft>
            </a:pPr>
            <a:r>
              <a:rPr lang="en-US" sz="1100" i="1" dirty="0">
                <a:effectLst/>
              </a:rPr>
              <a:t>Cari </a:t>
            </a:r>
            <a:r>
              <a:rPr lang="en-US" sz="1100" i="1" dirty="0" err="1">
                <a:effectLst/>
              </a:rPr>
              <a:t>fratelli</a:t>
            </a:r>
            <a:r>
              <a:rPr lang="en-US" sz="1100" i="1" dirty="0">
                <a:effectLst/>
              </a:rPr>
              <a:t> e </a:t>
            </a:r>
            <a:r>
              <a:rPr lang="en-US" sz="1100" i="1" dirty="0" err="1">
                <a:effectLst/>
              </a:rPr>
              <a:t>sorelle</a:t>
            </a:r>
            <a:r>
              <a:rPr lang="en-US" sz="1100" i="1" dirty="0">
                <a:effectLst/>
              </a:rPr>
              <a:t>!</a:t>
            </a:r>
            <a:endParaRPr lang="en-US" sz="1100" dirty="0">
              <a:effectLst/>
            </a:endParaRPr>
          </a:p>
          <a:p>
            <a:pPr>
              <a:lnSpc>
                <a:spcPct val="90000"/>
              </a:lnSpc>
              <a:spcAft>
                <a:spcPts val="600"/>
              </a:spcAft>
            </a:pPr>
            <a:r>
              <a:rPr lang="en-US" sz="1100" dirty="0" err="1">
                <a:effectLst/>
              </a:rPr>
              <a:t>Quando</a:t>
            </a:r>
            <a:r>
              <a:rPr lang="en-US" sz="1100" dirty="0">
                <a:effectLst/>
              </a:rPr>
              <a:t> il nostro Dio </a:t>
            </a:r>
            <a:r>
              <a:rPr lang="en-US" sz="1100" dirty="0" err="1">
                <a:effectLst/>
              </a:rPr>
              <a:t>si</a:t>
            </a:r>
            <a:r>
              <a:rPr lang="en-US" sz="1100" dirty="0">
                <a:effectLst/>
              </a:rPr>
              <a:t> </a:t>
            </a:r>
            <a:r>
              <a:rPr lang="en-US" sz="1100" dirty="0" err="1">
                <a:effectLst/>
              </a:rPr>
              <a:t>rivela</a:t>
            </a:r>
            <a:r>
              <a:rPr lang="en-US" sz="1100" dirty="0">
                <a:effectLst/>
              </a:rPr>
              <a:t>, </a:t>
            </a:r>
            <a:r>
              <a:rPr lang="en-US" sz="1100" dirty="0" err="1">
                <a:effectLst/>
              </a:rPr>
              <a:t>comunica</a:t>
            </a:r>
            <a:r>
              <a:rPr lang="en-US" sz="1100" dirty="0">
                <a:effectLst/>
              </a:rPr>
              <a:t> </a:t>
            </a:r>
            <a:r>
              <a:rPr lang="en-US" sz="1100" dirty="0" err="1">
                <a:effectLst/>
              </a:rPr>
              <a:t>libertà</a:t>
            </a:r>
            <a:r>
              <a:rPr lang="en-US" sz="1100" dirty="0">
                <a:effectLst/>
              </a:rPr>
              <a:t>: «Io </a:t>
            </a:r>
            <a:r>
              <a:rPr lang="en-US" sz="1100" dirty="0" err="1">
                <a:effectLst/>
              </a:rPr>
              <a:t>sono</a:t>
            </a:r>
            <a:r>
              <a:rPr lang="en-US" sz="1100" dirty="0">
                <a:effectLst/>
              </a:rPr>
              <a:t> il Signore, </a:t>
            </a:r>
            <a:r>
              <a:rPr lang="en-US" sz="1100" dirty="0" err="1">
                <a:effectLst/>
              </a:rPr>
              <a:t>tuo</a:t>
            </a:r>
            <a:r>
              <a:rPr lang="en-US" sz="1100" dirty="0">
                <a:effectLst/>
              </a:rPr>
              <a:t> Dio, </a:t>
            </a:r>
            <a:r>
              <a:rPr lang="en-US" sz="1100" dirty="0" err="1">
                <a:effectLst/>
              </a:rPr>
              <a:t>che</a:t>
            </a:r>
            <a:r>
              <a:rPr lang="en-US" sz="1100" dirty="0">
                <a:effectLst/>
              </a:rPr>
              <a:t> </a:t>
            </a:r>
            <a:r>
              <a:rPr lang="en-US" sz="1100" dirty="0" err="1">
                <a:effectLst/>
              </a:rPr>
              <a:t>ti</a:t>
            </a:r>
            <a:r>
              <a:rPr lang="en-US" sz="1100" dirty="0">
                <a:effectLst/>
              </a:rPr>
              <a:t> ho </a:t>
            </a:r>
            <a:r>
              <a:rPr lang="en-US" sz="1100" dirty="0" err="1">
                <a:effectLst/>
              </a:rPr>
              <a:t>fatto</a:t>
            </a:r>
            <a:r>
              <a:rPr lang="en-US" sz="1100" dirty="0">
                <a:effectLst/>
              </a:rPr>
              <a:t> </a:t>
            </a:r>
            <a:r>
              <a:rPr lang="en-US" sz="1100" dirty="0" err="1">
                <a:effectLst/>
              </a:rPr>
              <a:t>uscire</a:t>
            </a:r>
            <a:r>
              <a:rPr lang="en-US" sz="1100" dirty="0">
                <a:effectLst/>
              </a:rPr>
              <a:t> </a:t>
            </a:r>
            <a:r>
              <a:rPr lang="en-US" sz="1100" dirty="0" err="1">
                <a:effectLst/>
              </a:rPr>
              <a:t>dalla</a:t>
            </a:r>
            <a:r>
              <a:rPr lang="en-US" sz="1100" dirty="0">
                <a:effectLst/>
              </a:rPr>
              <a:t> terra </a:t>
            </a:r>
            <a:r>
              <a:rPr lang="en-US" sz="1100" dirty="0" err="1">
                <a:effectLst/>
              </a:rPr>
              <a:t>d’Egitto</a:t>
            </a:r>
            <a:r>
              <a:rPr lang="en-US" sz="1100" dirty="0">
                <a:effectLst/>
              </a:rPr>
              <a:t>, </a:t>
            </a:r>
            <a:r>
              <a:rPr lang="en-US" sz="1100" dirty="0" err="1">
                <a:effectLst/>
              </a:rPr>
              <a:t>dalla</a:t>
            </a:r>
            <a:r>
              <a:rPr lang="en-US" sz="1100" dirty="0">
                <a:effectLst/>
              </a:rPr>
              <a:t> </a:t>
            </a:r>
            <a:r>
              <a:rPr lang="en-US" sz="1100" dirty="0" err="1">
                <a:effectLst/>
              </a:rPr>
              <a:t>condizione</a:t>
            </a:r>
            <a:r>
              <a:rPr lang="en-US" sz="1100" dirty="0">
                <a:effectLst/>
              </a:rPr>
              <a:t> servile» (</a:t>
            </a:r>
            <a:r>
              <a:rPr lang="en-US" sz="1100" i="1" dirty="0">
                <a:effectLst/>
              </a:rPr>
              <a:t>Es</a:t>
            </a:r>
            <a:r>
              <a:rPr lang="en-US" sz="1100" dirty="0">
                <a:effectLst/>
              </a:rPr>
              <a:t> 20,2). </a:t>
            </a:r>
            <a:r>
              <a:rPr lang="en-US" sz="1100" dirty="0" err="1">
                <a:effectLst/>
              </a:rPr>
              <a:t>Così</a:t>
            </a:r>
            <a:r>
              <a:rPr lang="en-US" sz="1100" dirty="0">
                <a:effectLst/>
              </a:rPr>
              <a:t> </a:t>
            </a:r>
            <a:r>
              <a:rPr lang="en-US" sz="1100" dirty="0" err="1">
                <a:effectLst/>
              </a:rPr>
              <a:t>si</a:t>
            </a:r>
            <a:r>
              <a:rPr lang="en-US" sz="1100" dirty="0">
                <a:effectLst/>
              </a:rPr>
              <a:t> </a:t>
            </a:r>
            <a:r>
              <a:rPr lang="en-US" sz="1100" dirty="0" err="1">
                <a:effectLst/>
              </a:rPr>
              <a:t>apre</a:t>
            </a:r>
            <a:r>
              <a:rPr lang="en-US" sz="1100" dirty="0">
                <a:effectLst/>
              </a:rPr>
              <a:t> il </a:t>
            </a:r>
            <a:r>
              <a:rPr lang="en-US" sz="1100" dirty="0" err="1">
                <a:effectLst/>
              </a:rPr>
              <a:t>Decalogo</a:t>
            </a:r>
            <a:r>
              <a:rPr lang="en-US" sz="1100" dirty="0">
                <a:effectLst/>
              </a:rPr>
              <a:t> </a:t>
            </a:r>
            <a:r>
              <a:rPr lang="en-US" sz="1100" dirty="0" err="1">
                <a:effectLst/>
              </a:rPr>
              <a:t>dato</a:t>
            </a:r>
            <a:r>
              <a:rPr lang="en-US" sz="1100" dirty="0">
                <a:effectLst/>
              </a:rPr>
              <a:t> a </a:t>
            </a:r>
            <a:r>
              <a:rPr lang="en-US" sz="1100" dirty="0" err="1">
                <a:effectLst/>
              </a:rPr>
              <a:t>Mosè</a:t>
            </a:r>
            <a:r>
              <a:rPr lang="en-US" sz="1100" dirty="0">
                <a:effectLst/>
              </a:rPr>
              <a:t> </a:t>
            </a:r>
            <a:r>
              <a:rPr lang="en-US" sz="1100" dirty="0" err="1">
                <a:effectLst/>
              </a:rPr>
              <a:t>sul</a:t>
            </a:r>
            <a:r>
              <a:rPr lang="en-US" sz="1100" dirty="0">
                <a:effectLst/>
              </a:rPr>
              <a:t> monte Sinai. Il </a:t>
            </a:r>
            <a:r>
              <a:rPr lang="en-US" sz="1100" dirty="0" err="1">
                <a:effectLst/>
              </a:rPr>
              <a:t>popolo</a:t>
            </a:r>
            <a:r>
              <a:rPr lang="en-US" sz="1100" dirty="0">
                <a:effectLst/>
              </a:rPr>
              <a:t> </a:t>
            </a:r>
            <a:r>
              <a:rPr lang="en-US" sz="1100" dirty="0" err="1">
                <a:effectLst/>
              </a:rPr>
              <a:t>sa</a:t>
            </a:r>
            <a:r>
              <a:rPr lang="en-US" sz="1100" dirty="0">
                <a:effectLst/>
              </a:rPr>
              <a:t> bene di quale </a:t>
            </a:r>
            <a:r>
              <a:rPr lang="en-US" sz="1100" dirty="0" err="1">
                <a:effectLst/>
              </a:rPr>
              <a:t>esodo</a:t>
            </a:r>
            <a:r>
              <a:rPr lang="en-US" sz="1100" dirty="0">
                <a:effectLst/>
              </a:rPr>
              <a:t> Dio </a:t>
            </a:r>
            <a:r>
              <a:rPr lang="en-US" sz="1100" dirty="0" err="1">
                <a:effectLst/>
              </a:rPr>
              <a:t>parli</a:t>
            </a:r>
            <a:r>
              <a:rPr lang="en-US" sz="1100" dirty="0">
                <a:effectLst/>
              </a:rPr>
              <a:t>: </a:t>
            </a:r>
            <a:r>
              <a:rPr lang="en-US" sz="1100" dirty="0" err="1">
                <a:effectLst/>
              </a:rPr>
              <a:t>l’esperienza</a:t>
            </a:r>
            <a:r>
              <a:rPr lang="en-US" sz="1100" dirty="0">
                <a:effectLst/>
              </a:rPr>
              <a:t> </a:t>
            </a:r>
            <a:r>
              <a:rPr lang="en-US" sz="1100" dirty="0" err="1">
                <a:effectLst/>
              </a:rPr>
              <a:t>della</a:t>
            </a:r>
            <a:r>
              <a:rPr lang="en-US" sz="1100" dirty="0">
                <a:effectLst/>
              </a:rPr>
              <a:t> </a:t>
            </a:r>
            <a:r>
              <a:rPr lang="en-US" sz="1100" dirty="0" err="1">
                <a:effectLst/>
              </a:rPr>
              <a:t>schiavitù</a:t>
            </a:r>
            <a:r>
              <a:rPr lang="en-US" sz="1100" dirty="0">
                <a:effectLst/>
              </a:rPr>
              <a:t> è </a:t>
            </a:r>
            <a:r>
              <a:rPr lang="en-US" sz="1100" dirty="0" err="1">
                <a:effectLst/>
              </a:rPr>
              <a:t>ancora</a:t>
            </a:r>
            <a:r>
              <a:rPr lang="en-US" sz="1100" dirty="0">
                <a:effectLst/>
              </a:rPr>
              <a:t> </a:t>
            </a:r>
            <a:r>
              <a:rPr lang="en-US" sz="1100" dirty="0" err="1">
                <a:effectLst/>
              </a:rPr>
              <a:t>impressa</a:t>
            </a:r>
            <a:r>
              <a:rPr lang="en-US" sz="1100" dirty="0">
                <a:effectLst/>
              </a:rPr>
              <a:t> </a:t>
            </a:r>
            <a:r>
              <a:rPr lang="en-US" sz="1100" dirty="0" err="1">
                <a:effectLst/>
              </a:rPr>
              <a:t>nella</a:t>
            </a:r>
            <a:r>
              <a:rPr lang="en-US" sz="1100" dirty="0">
                <a:effectLst/>
              </a:rPr>
              <a:t> </a:t>
            </a:r>
            <a:r>
              <a:rPr lang="en-US" sz="1100" dirty="0" err="1">
                <a:effectLst/>
              </a:rPr>
              <a:t>sua</a:t>
            </a:r>
            <a:r>
              <a:rPr lang="en-US" sz="1100" dirty="0">
                <a:effectLst/>
              </a:rPr>
              <a:t> carne. </a:t>
            </a:r>
            <a:r>
              <a:rPr lang="en-US" sz="1100" dirty="0" err="1">
                <a:effectLst/>
              </a:rPr>
              <a:t>Riceve</a:t>
            </a:r>
            <a:r>
              <a:rPr lang="en-US" sz="1100" dirty="0">
                <a:effectLst/>
              </a:rPr>
              <a:t> le </a:t>
            </a:r>
            <a:r>
              <a:rPr lang="en-US" sz="1100" dirty="0" err="1">
                <a:effectLst/>
              </a:rPr>
              <a:t>dieci</a:t>
            </a:r>
            <a:r>
              <a:rPr lang="en-US" sz="1100" dirty="0">
                <a:effectLst/>
              </a:rPr>
              <a:t> parole </a:t>
            </a:r>
            <a:r>
              <a:rPr lang="en-US" sz="1100" dirty="0" err="1">
                <a:effectLst/>
              </a:rPr>
              <a:t>nel</a:t>
            </a:r>
            <a:r>
              <a:rPr lang="en-US" sz="1100" dirty="0">
                <a:effectLst/>
              </a:rPr>
              <a:t> </a:t>
            </a:r>
            <a:r>
              <a:rPr lang="en-US" sz="1100" dirty="0" err="1">
                <a:effectLst/>
              </a:rPr>
              <a:t>deserto</a:t>
            </a:r>
            <a:r>
              <a:rPr lang="en-US" sz="1100" dirty="0">
                <a:effectLst/>
              </a:rPr>
              <a:t> come via di </a:t>
            </a:r>
            <a:r>
              <a:rPr lang="en-US" sz="1100" dirty="0" err="1">
                <a:effectLst/>
              </a:rPr>
              <a:t>libertà</a:t>
            </a:r>
            <a:r>
              <a:rPr lang="en-US" sz="1100" dirty="0">
                <a:effectLst/>
              </a:rPr>
              <a:t>. […]</a:t>
            </a:r>
          </a:p>
          <a:p>
            <a:pPr>
              <a:lnSpc>
                <a:spcPct val="90000"/>
              </a:lnSpc>
              <a:spcAft>
                <a:spcPts val="600"/>
              </a:spcAft>
            </a:pPr>
            <a:endParaRPr lang="en-US" sz="1100" dirty="0"/>
          </a:p>
          <a:p>
            <a:pPr>
              <a:lnSpc>
                <a:spcPct val="90000"/>
              </a:lnSpc>
              <a:spcAft>
                <a:spcPts val="600"/>
              </a:spcAft>
            </a:pPr>
            <a:r>
              <a:rPr lang="en-US" sz="1100" dirty="0" err="1">
                <a:effectLst/>
              </a:rPr>
              <a:t>L’esodo</a:t>
            </a:r>
            <a:r>
              <a:rPr lang="en-US" sz="1100" dirty="0">
                <a:effectLst/>
              </a:rPr>
              <a:t> </a:t>
            </a:r>
            <a:r>
              <a:rPr lang="en-US" sz="1100" dirty="0" err="1">
                <a:effectLst/>
              </a:rPr>
              <a:t>dalla</a:t>
            </a:r>
            <a:r>
              <a:rPr lang="en-US" sz="1100" dirty="0">
                <a:effectLst/>
              </a:rPr>
              <a:t> </a:t>
            </a:r>
            <a:r>
              <a:rPr lang="en-US" sz="1100" dirty="0" err="1">
                <a:effectLst/>
              </a:rPr>
              <a:t>schiavitù</a:t>
            </a:r>
            <a:r>
              <a:rPr lang="en-US" sz="1100" dirty="0">
                <a:effectLst/>
              </a:rPr>
              <a:t> </a:t>
            </a:r>
            <a:r>
              <a:rPr lang="en-US" sz="1100" dirty="0" err="1">
                <a:effectLst/>
              </a:rPr>
              <a:t>alla</a:t>
            </a:r>
            <a:r>
              <a:rPr lang="en-US" sz="1100" dirty="0">
                <a:effectLst/>
              </a:rPr>
              <a:t> </a:t>
            </a:r>
            <a:r>
              <a:rPr lang="en-US" sz="1100" dirty="0" err="1">
                <a:effectLst/>
              </a:rPr>
              <a:t>libertà</a:t>
            </a:r>
            <a:r>
              <a:rPr lang="en-US" sz="1100" dirty="0">
                <a:effectLst/>
              </a:rPr>
              <a:t> non è un </a:t>
            </a:r>
            <a:r>
              <a:rPr lang="en-US" sz="1100" dirty="0" err="1">
                <a:effectLst/>
              </a:rPr>
              <a:t>cammino</a:t>
            </a:r>
            <a:r>
              <a:rPr lang="en-US" sz="1100" dirty="0">
                <a:effectLst/>
              </a:rPr>
              <a:t> </a:t>
            </a:r>
            <a:r>
              <a:rPr lang="en-US" sz="1100" dirty="0" err="1">
                <a:effectLst/>
              </a:rPr>
              <a:t>astratto</a:t>
            </a:r>
            <a:r>
              <a:rPr lang="en-US" sz="1100" dirty="0">
                <a:effectLst/>
              </a:rPr>
              <a:t>. </a:t>
            </a:r>
            <a:r>
              <a:rPr lang="en-US" sz="1100" dirty="0" err="1">
                <a:effectLst/>
              </a:rPr>
              <a:t>Affinché</a:t>
            </a:r>
            <a:r>
              <a:rPr lang="en-US" sz="1100" dirty="0">
                <a:effectLst/>
              </a:rPr>
              <a:t> </a:t>
            </a:r>
            <a:r>
              <a:rPr lang="en-US" sz="1100" dirty="0" err="1">
                <a:effectLst/>
              </a:rPr>
              <a:t>concreta</a:t>
            </a:r>
            <a:r>
              <a:rPr lang="en-US" sz="1100" dirty="0">
                <a:effectLst/>
              </a:rPr>
              <a:t> </a:t>
            </a:r>
            <a:r>
              <a:rPr lang="en-US" sz="1100" dirty="0" err="1">
                <a:effectLst/>
              </a:rPr>
              <a:t>sia</a:t>
            </a:r>
            <a:r>
              <a:rPr lang="en-US" sz="1100" dirty="0">
                <a:effectLst/>
              </a:rPr>
              <a:t> </a:t>
            </a:r>
            <a:r>
              <a:rPr lang="en-US" sz="1100" dirty="0" err="1">
                <a:effectLst/>
              </a:rPr>
              <a:t>anche</a:t>
            </a:r>
            <a:r>
              <a:rPr lang="en-US" sz="1100" dirty="0">
                <a:effectLst/>
              </a:rPr>
              <a:t> la nostra </a:t>
            </a:r>
            <a:r>
              <a:rPr lang="en-US" sz="1100" dirty="0" err="1">
                <a:effectLst/>
              </a:rPr>
              <a:t>Quaresima</a:t>
            </a:r>
            <a:r>
              <a:rPr lang="en-US" sz="1100" dirty="0">
                <a:effectLst/>
              </a:rPr>
              <a:t>, il primo </a:t>
            </a:r>
            <a:r>
              <a:rPr lang="en-US" sz="1100" dirty="0" err="1">
                <a:effectLst/>
              </a:rPr>
              <a:t>passo</a:t>
            </a:r>
            <a:r>
              <a:rPr lang="en-US" sz="1100" dirty="0">
                <a:effectLst/>
              </a:rPr>
              <a:t> è </a:t>
            </a:r>
            <a:r>
              <a:rPr lang="en-US" sz="1100" dirty="0" err="1">
                <a:effectLst/>
              </a:rPr>
              <a:t>voler</a:t>
            </a:r>
            <a:r>
              <a:rPr lang="en-US" sz="1100" dirty="0">
                <a:effectLst/>
              </a:rPr>
              <a:t> </a:t>
            </a:r>
            <a:r>
              <a:rPr lang="en-US" sz="1100" i="1" dirty="0" err="1">
                <a:effectLst/>
              </a:rPr>
              <a:t>vedere</a:t>
            </a:r>
            <a:r>
              <a:rPr lang="en-US" sz="1100" i="1" dirty="0">
                <a:effectLst/>
              </a:rPr>
              <a:t> la </a:t>
            </a:r>
            <a:r>
              <a:rPr lang="en-US" sz="1100" i="1" dirty="0" err="1">
                <a:effectLst/>
              </a:rPr>
              <a:t>realtà</a:t>
            </a:r>
            <a:r>
              <a:rPr lang="en-US" sz="1100" dirty="0">
                <a:effectLst/>
              </a:rPr>
              <a:t>. […]</a:t>
            </a:r>
          </a:p>
          <a:p>
            <a:pPr>
              <a:lnSpc>
                <a:spcPct val="90000"/>
              </a:lnSpc>
              <a:spcAft>
                <a:spcPts val="600"/>
              </a:spcAft>
            </a:pPr>
            <a:r>
              <a:rPr lang="en-US" sz="1100" dirty="0">
                <a:effectLst/>
              </a:rPr>
              <a:t>Dio non </a:t>
            </a:r>
            <a:r>
              <a:rPr lang="en-US" sz="1100" dirty="0" err="1">
                <a:effectLst/>
              </a:rPr>
              <a:t>si</a:t>
            </a:r>
            <a:r>
              <a:rPr lang="en-US" sz="1100" dirty="0">
                <a:effectLst/>
              </a:rPr>
              <a:t> è </a:t>
            </a:r>
            <a:r>
              <a:rPr lang="en-US" sz="1100" dirty="0" err="1">
                <a:effectLst/>
              </a:rPr>
              <a:t>stancato</a:t>
            </a:r>
            <a:r>
              <a:rPr lang="en-US" sz="1100" dirty="0">
                <a:effectLst/>
              </a:rPr>
              <a:t> di </a:t>
            </a:r>
            <a:r>
              <a:rPr lang="en-US" sz="1100" dirty="0" err="1">
                <a:effectLst/>
              </a:rPr>
              <a:t>noi</a:t>
            </a:r>
            <a:r>
              <a:rPr lang="en-US" sz="1100" dirty="0">
                <a:effectLst/>
              </a:rPr>
              <a:t>. </a:t>
            </a:r>
            <a:r>
              <a:rPr lang="en-US" sz="1100" dirty="0" err="1">
                <a:effectLst/>
              </a:rPr>
              <a:t>Accogliamo</a:t>
            </a:r>
            <a:r>
              <a:rPr lang="en-US" sz="1100" dirty="0">
                <a:effectLst/>
              </a:rPr>
              <a:t> la </a:t>
            </a:r>
            <a:r>
              <a:rPr lang="en-US" sz="1100" dirty="0" err="1">
                <a:effectLst/>
              </a:rPr>
              <a:t>Quaresima</a:t>
            </a:r>
            <a:r>
              <a:rPr lang="en-US" sz="1100" dirty="0">
                <a:effectLst/>
              </a:rPr>
              <a:t> come il tempo forte in cui la </a:t>
            </a:r>
            <a:r>
              <a:rPr lang="en-US" sz="1100" dirty="0" err="1">
                <a:effectLst/>
              </a:rPr>
              <a:t>sua</a:t>
            </a:r>
            <a:r>
              <a:rPr lang="en-US" sz="1100" dirty="0">
                <a:effectLst/>
              </a:rPr>
              <a:t> Parola ci </a:t>
            </a:r>
            <a:r>
              <a:rPr lang="en-US" sz="1100" dirty="0" err="1">
                <a:effectLst/>
              </a:rPr>
              <a:t>viene</a:t>
            </a:r>
            <a:r>
              <a:rPr lang="en-US" sz="1100" dirty="0">
                <a:effectLst/>
              </a:rPr>
              <a:t> </a:t>
            </a:r>
            <a:r>
              <a:rPr lang="en-US" sz="1100" dirty="0" err="1">
                <a:effectLst/>
              </a:rPr>
              <a:t>nuovamente</a:t>
            </a:r>
            <a:r>
              <a:rPr lang="en-US" sz="1100" dirty="0">
                <a:effectLst/>
              </a:rPr>
              <a:t> </a:t>
            </a:r>
            <a:r>
              <a:rPr lang="en-US" sz="1100" dirty="0" err="1">
                <a:effectLst/>
              </a:rPr>
              <a:t>rivolta</a:t>
            </a:r>
            <a:r>
              <a:rPr lang="en-US" sz="1100" dirty="0">
                <a:effectLst/>
              </a:rPr>
              <a:t>: «Io </a:t>
            </a:r>
            <a:r>
              <a:rPr lang="en-US" sz="1100" dirty="0" err="1">
                <a:effectLst/>
              </a:rPr>
              <a:t>sono</a:t>
            </a:r>
            <a:r>
              <a:rPr lang="en-US" sz="1100" dirty="0">
                <a:effectLst/>
              </a:rPr>
              <a:t> il Signore, </a:t>
            </a:r>
            <a:r>
              <a:rPr lang="en-US" sz="1100" dirty="0" err="1">
                <a:effectLst/>
              </a:rPr>
              <a:t>tuo</a:t>
            </a:r>
            <a:r>
              <a:rPr lang="en-US" sz="1100" dirty="0">
                <a:effectLst/>
              </a:rPr>
              <a:t> Dio, </a:t>
            </a:r>
            <a:r>
              <a:rPr lang="en-US" sz="1100" dirty="0" err="1">
                <a:effectLst/>
              </a:rPr>
              <a:t>che</a:t>
            </a:r>
            <a:r>
              <a:rPr lang="en-US" sz="1100" dirty="0">
                <a:effectLst/>
              </a:rPr>
              <a:t> </a:t>
            </a:r>
            <a:r>
              <a:rPr lang="en-US" sz="1100" dirty="0" err="1">
                <a:effectLst/>
              </a:rPr>
              <a:t>ti</a:t>
            </a:r>
            <a:r>
              <a:rPr lang="en-US" sz="1100" dirty="0">
                <a:effectLst/>
              </a:rPr>
              <a:t> ho </a:t>
            </a:r>
            <a:r>
              <a:rPr lang="en-US" sz="1100" dirty="0" err="1">
                <a:effectLst/>
              </a:rPr>
              <a:t>fatto</a:t>
            </a:r>
            <a:r>
              <a:rPr lang="en-US" sz="1100" dirty="0">
                <a:effectLst/>
              </a:rPr>
              <a:t> </a:t>
            </a:r>
            <a:r>
              <a:rPr lang="en-US" sz="1100" dirty="0" err="1">
                <a:effectLst/>
              </a:rPr>
              <a:t>uscire</a:t>
            </a:r>
            <a:r>
              <a:rPr lang="en-US" sz="1100" dirty="0">
                <a:effectLst/>
              </a:rPr>
              <a:t> </a:t>
            </a:r>
            <a:r>
              <a:rPr lang="en-US" sz="1100" dirty="0" err="1">
                <a:effectLst/>
              </a:rPr>
              <a:t>dalla</a:t>
            </a:r>
            <a:r>
              <a:rPr lang="en-US" sz="1100" dirty="0">
                <a:effectLst/>
              </a:rPr>
              <a:t> terra </a:t>
            </a:r>
            <a:r>
              <a:rPr lang="en-US" sz="1100" dirty="0" err="1">
                <a:effectLst/>
              </a:rPr>
              <a:t>d’Egitto</a:t>
            </a:r>
            <a:r>
              <a:rPr lang="en-US" sz="1100" dirty="0">
                <a:effectLst/>
              </a:rPr>
              <a:t>, </a:t>
            </a:r>
            <a:r>
              <a:rPr lang="en-US" sz="1100" dirty="0" err="1">
                <a:effectLst/>
              </a:rPr>
              <a:t>dalla</a:t>
            </a:r>
            <a:r>
              <a:rPr lang="en-US" sz="1100" dirty="0">
                <a:effectLst/>
              </a:rPr>
              <a:t> </a:t>
            </a:r>
            <a:r>
              <a:rPr lang="en-US" sz="1100" dirty="0" err="1">
                <a:effectLst/>
              </a:rPr>
              <a:t>condizione</a:t>
            </a:r>
            <a:r>
              <a:rPr lang="en-US" sz="1100" dirty="0">
                <a:effectLst/>
              </a:rPr>
              <a:t> servile» (</a:t>
            </a:r>
            <a:r>
              <a:rPr lang="en-US" sz="1100" i="1" dirty="0">
                <a:effectLst/>
              </a:rPr>
              <a:t>Es</a:t>
            </a:r>
            <a:r>
              <a:rPr lang="en-US" sz="1100" dirty="0">
                <a:effectLst/>
              </a:rPr>
              <a:t> 20,2). È </a:t>
            </a:r>
            <a:r>
              <a:rPr lang="en-US" sz="1100" i="1" dirty="0">
                <a:effectLst/>
              </a:rPr>
              <a:t>tempo di </a:t>
            </a:r>
            <a:r>
              <a:rPr lang="en-US" sz="1100" i="1" dirty="0" err="1">
                <a:effectLst/>
              </a:rPr>
              <a:t>conversione</a:t>
            </a:r>
            <a:r>
              <a:rPr lang="en-US" sz="1100" i="1" dirty="0">
                <a:effectLst/>
              </a:rPr>
              <a:t>, tempo di </a:t>
            </a:r>
            <a:r>
              <a:rPr lang="en-US" sz="1100" i="1" dirty="0" err="1">
                <a:effectLst/>
              </a:rPr>
              <a:t>libertà</a:t>
            </a:r>
            <a:r>
              <a:rPr lang="en-US" sz="1100" dirty="0">
                <a:effectLst/>
              </a:rPr>
              <a:t>. </a:t>
            </a:r>
            <a:r>
              <a:rPr lang="en-US" sz="1100" dirty="0"/>
              <a:t>[…]</a:t>
            </a:r>
          </a:p>
          <a:p>
            <a:pPr>
              <a:lnSpc>
                <a:spcPct val="90000"/>
              </a:lnSpc>
              <a:spcAft>
                <a:spcPts val="600"/>
              </a:spcAft>
            </a:pPr>
            <a:r>
              <a:rPr lang="en-US" sz="1100" dirty="0" err="1">
                <a:effectLst/>
              </a:rPr>
              <a:t>Questo</a:t>
            </a:r>
            <a:r>
              <a:rPr lang="en-US" sz="1100" dirty="0">
                <a:effectLst/>
              </a:rPr>
              <a:t> </a:t>
            </a:r>
            <a:r>
              <a:rPr lang="en-US" sz="1100" dirty="0" err="1">
                <a:effectLst/>
              </a:rPr>
              <a:t>comporta</a:t>
            </a:r>
            <a:r>
              <a:rPr lang="en-US" sz="1100" dirty="0">
                <a:effectLst/>
              </a:rPr>
              <a:t> </a:t>
            </a:r>
            <a:r>
              <a:rPr lang="en-US" sz="1100" i="1" dirty="0" err="1">
                <a:effectLst/>
              </a:rPr>
              <a:t>una</a:t>
            </a:r>
            <a:r>
              <a:rPr lang="en-US" sz="1100" i="1" dirty="0">
                <a:effectLst/>
              </a:rPr>
              <a:t> lotta</a:t>
            </a:r>
            <a:r>
              <a:rPr lang="en-US" sz="1100" dirty="0">
                <a:effectLst/>
              </a:rPr>
              <a:t>: </a:t>
            </a:r>
            <a:r>
              <a:rPr lang="en-US" sz="1100" dirty="0" err="1">
                <a:effectLst/>
              </a:rPr>
              <a:t>ce</a:t>
            </a:r>
            <a:r>
              <a:rPr lang="en-US" sz="1100" dirty="0">
                <a:effectLst/>
              </a:rPr>
              <a:t> lo </a:t>
            </a:r>
            <a:r>
              <a:rPr lang="en-US" sz="1100" dirty="0" err="1">
                <a:effectLst/>
              </a:rPr>
              <a:t>raccontano</a:t>
            </a:r>
            <a:r>
              <a:rPr lang="en-US" sz="1100" dirty="0">
                <a:effectLst/>
              </a:rPr>
              <a:t> </a:t>
            </a:r>
            <a:r>
              <a:rPr lang="en-US" sz="1100" dirty="0" err="1">
                <a:effectLst/>
              </a:rPr>
              <a:t>chiaramente</a:t>
            </a:r>
            <a:r>
              <a:rPr lang="en-US" sz="1100" dirty="0">
                <a:effectLst/>
              </a:rPr>
              <a:t> il </a:t>
            </a:r>
            <a:r>
              <a:rPr lang="en-US" sz="1100" dirty="0" err="1">
                <a:effectLst/>
              </a:rPr>
              <a:t>libro</a:t>
            </a:r>
            <a:r>
              <a:rPr lang="en-US" sz="1100" dirty="0">
                <a:effectLst/>
              </a:rPr>
              <a:t> </a:t>
            </a:r>
            <a:r>
              <a:rPr lang="en-US" sz="1100" dirty="0" err="1">
                <a:effectLst/>
              </a:rPr>
              <a:t>dell’Esodo</a:t>
            </a:r>
            <a:r>
              <a:rPr lang="en-US" sz="1100" dirty="0">
                <a:effectLst/>
              </a:rPr>
              <a:t> e le </a:t>
            </a:r>
            <a:r>
              <a:rPr lang="en-US" sz="1100" dirty="0" err="1">
                <a:effectLst/>
              </a:rPr>
              <a:t>tentazioni</a:t>
            </a:r>
            <a:r>
              <a:rPr lang="en-US" sz="1100" dirty="0">
                <a:effectLst/>
              </a:rPr>
              <a:t> di </a:t>
            </a:r>
            <a:r>
              <a:rPr lang="en-US" sz="1100" dirty="0" err="1">
                <a:effectLst/>
              </a:rPr>
              <a:t>Gesù</a:t>
            </a:r>
            <a:r>
              <a:rPr lang="en-US" sz="1100" dirty="0">
                <a:effectLst/>
              </a:rPr>
              <a:t> </a:t>
            </a:r>
            <a:r>
              <a:rPr lang="en-US" sz="1100" dirty="0" err="1">
                <a:effectLst/>
              </a:rPr>
              <a:t>nel</a:t>
            </a:r>
            <a:r>
              <a:rPr lang="en-US" sz="1100" dirty="0">
                <a:effectLst/>
              </a:rPr>
              <a:t> </a:t>
            </a:r>
            <a:r>
              <a:rPr lang="en-US" sz="1100" dirty="0" err="1">
                <a:effectLst/>
              </a:rPr>
              <a:t>deserto</a:t>
            </a:r>
            <a:r>
              <a:rPr lang="en-US" sz="1100" dirty="0">
                <a:effectLst/>
              </a:rPr>
              <a:t>. </a:t>
            </a:r>
            <a:endParaRPr lang="en-US" sz="1100" dirty="0"/>
          </a:p>
        </p:txBody>
      </p:sp>
      <p:pic>
        <p:nvPicPr>
          <p:cNvPr id="2058" name="Picture 10">
            <a:extLst>
              <a:ext uri="{FF2B5EF4-FFF2-40B4-BE49-F238E27FC236}">
                <a16:creationId xmlns:a16="http://schemas.microsoft.com/office/drawing/2014/main" id="{EFEED9D2-4452-D011-5FE1-734FC7E8230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2042" r="5728" b="2"/>
          <a:stretch/>
        </p:blipFill>
        <p:spPr bwMode="auto">
          <a:xfrm>
            <a:off x="6573962" y="2013626"/>
            <a:ext cx="4488714" cy="3576825"/>
          </a:xfrm>
          <a:custGeom>
            <a:avLst/>
            <a:gdLst/>
            <a:ahLst/>
            <a:cxnLst/>
            <a:rect l="l" t="t" r="r" b="b"/>
            <a:pathLst>
              <a:path w="4488714" h="3576825">
                <a:moveTo>
                  <a:pt x="713492" y="15"/>
                </a:moveTo>
                <a:cubicBezTo>
                  <a:pt x="723739" y="278"/>
                  <a:pt x="734339" y="3967"/>
                  <a:pt x="743942" y="5139"/>
                </a:cubicBezTo>
                <a:cubicBezTo>
                  <a:pt x="955929" y="31374"/>
                  <a:pt x="1167914" y="59717"/>
                  <a:pt x="1380134" y="84780"/>
                </a:cubicBezTo>
                <a:cubicBezTo>
                  <a:pt x="1578535" y="108204"/>
                  <a:pt x="1778340" y="113591"/>
                  <a:pt x="1977677" y="125771"/>
                </a:cubicBezTo>
                <a:cubicBezTo>
                  <a:pt x="2218942" y="140529"/>
                  <a:pt x="2459740" y="161377"/>
                  <a:pt x="2699600" y="194169"/>
                </a:cubicBezTo>
                <a:cubicBezTo>
                  <a:pt x="2866144" y="217126"/>
                  <a:pt x="3034328" y="233053"/>
                  <a:pt x="3203214" y="214783"/>
                </a:cubicBezTo>
                <a:cubicBezTo>
                  <a:pt x="3211646" y="213845"/>
                  <a:pt x="3221250" y="210801"/>
                  <a:pt x="3228277" y="213845"/>
                </a:cubicBezTo>
                <a:cubicBezTo>
                  <a:pt x="3310262" y="248045"/>
                  <a:pt x="3399740" y="223449"/>
                  <a:pt x="3484768" y="244999"/>
                </a:cubicBezTo>
                <a:cubicBezTo>
                  <a:pt x="3462984" y="328154"/>
                  <a:pt x="3369523" y="321361"/>
                  <a:pt x="3316820" y="378984"/>
                </a:cubicBezTo>
                <a:cubicBezTo>
                  <a:pt x="3402785" y="401939"/>
                  <a:pt x="3480084" y="425129"/>
                  <a:pt x="3558554" y="442462"/>
                </a:cubicBezTo>
                <a:cubicBezTo>
                  <a:pt x="3641709" y="460733"/>
                  <a:pt x="3712214" y="510158"/>
                  <a:pt x="3793494" y="532176"/>
                </a:cubicBezTo>
                <a:cubicBezTo>
                  <a:pt x="3810829" y="536861"/>
                  <a:pt x="3831676" y="553257"/>
                  <a:pt x="3837766" y="569186"/>
                </a:cubicBezTo>
                <a:cubicBezTo>
                  <a:pt x="3857442" y="620719"/>
                  <a:pt x="4250260" y="765244"/>
                  <a:pt x="4203881" y="811154"/>
                </a:cubicBezTo>
                <a:cubicBezTo>
                  <a:pt x="4184673" y="830128"/>
                  <a:pt x="4159844" y="843714"/>
                  <a:pt x="4133843" y="862453"/>
                </a:cubicBezTo>
                <a:cubicBezTo>
                  <a:pt x="4172962" y="897823"/>
                  <a:pt x="4216998" y="913283"/>
                  <a:pt x="4263846" y="923823"/>
                </a:cubicBezTo>
                <a:cubicBezTo>
                  <a:pt x="4277901" y="927103"/>
                  <a:pt x="4291721" y="933661"/>
                  <a:pt x="4293126" y="949590"/>
                </a:cubicBezTo>
                <a:cubicBezTo>
                  <a:pt x="4294531" y="966220"/>
                  <a:pt x="4280242" y="972778"/>
                  <a:pt x="4268297" y="980509"/>
                </a:cubicBezTo>
                <a:cubicBezTo>
                  <a:pt x="4251666" y="991283"/>
                  <a:pt x="4235503" y="1000654"/>
                  <a:pt x="4214422" y="1002059"/>
                </a:cubicBezTo>
                <a:cubicBezTo>
                  <a:pt x="4179754" y="1004167"/>
                  <a:pt x="4163124" y="1034149"/>
                  <a:pt x="4142980" y="1056636"/>
                </a:cubicBezTo>
                <a:cubicBezTo>
                  <a:pt x="4131736" y="1069286"/>
                  <a:pt x="4126114" y="1094817"/>
                  <a:pt x="4145790" y="1099268"/>
                </a:cubicBezTo>
                <a:cubicBezTo>
                  <a:pt x="4193106" y="1110043"/>
                  <a:pt x="4189358" y="1141197"/>
                  <a:pt x="4188188" y="1176567"/>
                </a:cubicBezTo>
                <a:cubicBezTo>
                  <a:pt x="4186548" y="1220370"/>
                  <a:pt x="4158673" y="1240514"/>
                  <a:pt x="4124474" y="1257380"/>
                </a:cubicBezTo>
                <a:cubicBezTo>
                  <a:pt x="4112762" y="1263235"/>
                  <a:pt x="4096132" y="1263000"/>
                  <a:pt x="4091680" y="1281271"/>
                </a:cubicBezTo>
                <a:cubicBezTo>
                  <a:pt x="4110888" y="1298606"/>
                  <a:pt x="4134312" y="1284551"/>
                  <a:pt x="4154926" y="1289469"/>
                </a:cubicBezTo>
                <a:cubicBezTo>
                  <a:pt x="4172025" y="1293452"/>
                  <a:pt x="4200368" y="1291344"/>
                  <a:pt x="4176944" y="1323200"/>
                </a:cubicBezTo>
                <a:cubicBezTo>
                  <a:pt x="4170150" y="1332335"/>
                  <a:pt x="4178114" y="1339363"/>
                  <a:pt x="4186782" y="1340066"/>
                </a:cubicBezTo>
                <a:cubicBezTo>
                  <a:pt x="4256117" y="1347327"/>
                  <a:pt x="4224260" y="1411743"/>
                  <a:pt x="4246513" y="1445708"/>
                </a:cubicBezTo>
                <a:cubicBezTo>
                  <a:pt x="4252602" y="1455076"/>
                  <a:pt x="4246044" y="1471239"/>
                  <a:pt x="4236440" y="1475221"/>
                </a:cubicBezTo>
                <a:cubicBezTo>
                  <a:pt x="4175069" y="1501456"/>
                  <a:pt x="4166637" y="1563998"/>
                  <a:pt x="4136888" y="1617873"/>
                </a:cubicBezTo>
                <a:cubicBezTo>
                  <a:pt x="4169214" y="1639188"/>
                  <a:pt x="4207863" y="1643873"/>
                  <a:pt x="4242764" y="1657693"/>
                </a:cubicBezTo>
                <a:cubicBezTo>
                  <a:pt x="4279072" y="1672216"/>
                  <a:pt x="4279072" y="1682991"/>
                  <a:pt x="4249089" y="1725153"/>
                </a:cubicBezTo>
                <a:cubicBezTo>
                  <a:pt x="4327090" y="1734290"/>
                  <a:pt x="4327090" y="1734290"/>
                  <a:pt x="4302964" y="1800579"/>
                </a:cubicBezTo>
                <a:cubicBezTo>
                  <a:pt x="4368318" y="1806669"/>
                  <a:pt x="4411417" y="1838057"/>
                  <a:pt x="4421488" y="1906689"/>
                </a:cubicBezTo>
                <a:cubicBezTo>
                  <a:pt x="4426408" y="1939951"/>
                  <a:pt x="4455922" y="1955644"/>
                  <a:pt x="4488714" y="1977897"/>
                </a:cubicBezTo>
                <a:cubicBezTo>
                  <a:pt x="4447958" y="1999448"/>
                  <a:pt x="4420318" y="2044421"/>
                  <a:pt x="4372767" y="1996870"/>
                </a:cubicBezTo>
                <a:cubicBezTo>
                  <a:pt x="4355434" y="1979537"/>
                  <a:pt x="4357072" y="2001555"/>
                  <a:pt x="4354731" y="2007880"/>
                </a:cubicBezTo>
                <a:cubicBezTo>
                  <a:pt x="4349110" y="2023339"/>
                  <a:pt x="4360820" y="2033646"/>
                  <a:pt x="4368551" y="2045357"/>
                </a:cubicBezTo>
                <a:cubicBezTo>
                  <a:pt x="4376046" y="2057070"/>
                  <a:pt x="4384948" y="2069484"/>
                  <a:pt x="4387056" y="2082603"/>
                </a:cubicBezTo>
                <a:cubicBezTo>
                  <a:pt x="4388460" y="2091738"/>
                  <a:pt x="4381668" y="2105088"/>
                  <a:pt x="4374173" y="2111882"/>
                </a:cubicBezTo>
                <a:cubicBezTo>
                  <a:pt x="4334820" y="2147720"/>
                  <a:pt x="4358244" y="2228299"/>
                  <a:pt x="4283756" y="2238606"/>
                </a:cubicBezTo>
                <a:cubicBezTo>
                  <a:pt x="4250260" y="2243289"/>
                  <a:pt x="4234098" y="2272804"/>
                  <a:pt x="4209503" y="2288966"/>
                </a:cubicBezTo>
                <a:cubicBezTo>
                  <a:pt x="4124006" y="2345418"/>
                  <a:pt x="4066851" y="2418032"/>
                  <a:pt x="4040383" y="2517817"/>
                </a:cubicBezTo>
                <a:cubicBezTo>
                  <a:pt x="4033122" y="2545457"/>
                  <a:pt x="4005246" y="2567711"/>
                  <a:pt x="3987210" y="2592071"/>
                </a:cubicBezTo>
                <a:cubicBezTo>
                  <a:pt x="3995878" y="2609873"/>
                  <a:pt x="4043193" y="2571458"/>
                  <a:pt x="4026563" y="2618305"/>
                </a:cubicBezTo>
                <a:cubicBezTo>
                  <a:pt x="4013914" y="2653442"/>
                  <a:pt x="3981588" y="2675226"/>
                  <a:pt x="3951137" y="2696074"/>
                </a:cubicBezTo>
                <a:cubicBezTo>
                  <a:pt x="3916470" y="2719731"/>
                  <a:pt x="3878055" y="2738704"/>
                  <a:pt x="3862360" y="2782506"/>
                </a:cubicBezTo>
                <a:cubicBezTo>
                  <a:pt x="3859081" y="2791877"/>
                  <a:pt x="3848540" y="2801714"/>
                  <a:pt x="3839172" y="2805463"/>
                </a:cubicBezTo>
                <a:cubicBezTo>
                  <a:pt x="3350549" y="3576343"/>
                  <a:pt x="2147734" y="3581495"/>
                  <a:pt x="2009066" y="3576107"/>
                </a:cubicBezTo>
                <a:cubicBezTo>
                  <a:pt x="1841116" y="3569315"/>
                  <a:pt x="1682302" y="3521764"/>
                  <a:pt x="1526534" y="3462502"/>
                </a:cubicBezTo>
                <a:cubicBezTo>
                  <a:pt x="1460712" y="3437439"/>
                  <a:pt x="1399577" y="3401835"/>
                  <a:pt x="1335628" y="3374195"/>
                </a:cubicBezTo>
                <a:cubicBezTo>
                  <a:pt x="1247321" y="3336013"/>
                  <a:pt x="1179158" y="3263165"/>
                  <a:pt x="1091084" y="3232479"/>
                </a:cubicBezTo>
                <a:cubicBezTo>
                  <a:pt x="1000434" y="3200857"/>
                  <a:pt x="922901" y="3143000"/>
                  <a:pt x="829673" y="3118405"/>
                </a:cubicBezTo>
                <a:cubicBezTo>
                  <a:pt x="780484" y="3105288"/>
                  <a:pt x="732933" y="3081631"/>
                  <a:pt x="740662" y="3013935"/>
                </a:cubicBezTo>
                <a:cubicBezTo>
                  <a:pt x="742771" y="2994727"/>
                  <a:pt x="729888" y="2979034"/>
                  <a:pt x="709509" y="2984656"/>
                </a:cubicBezTo>
                <a:cubicBezTo>
                  <a:pt x="670626" y="2995196"/>
                  <a:pt x="653058" y="2967321"/>
                  <a:pt x="631507" y="2946474"/>
                </a:cubicBezTo>
                <a:cubicBezTo>
                  <a:pt x="593093" y="2909465"/>
                  <a:pt x="556552" y="2870113"/>
                  <a:pt x="495415" y="2864022"/>
                </a:cubicBezTo>
                <a:cubicBezTo>
                  <a:pt x="507126" y="2834976"/>
                  <a:pt x="527037" y="2839193"/>
                  <a:pt x="545308" y="2845283"/>
                </a:cubicBezTo>
                <a:cubicBezTo>
                  <a:pt x="593327" y="2861212"/>
                  <a:pt x="640877" y="2879248"/>
                  <a:pt x="688896" y="2895176"/>
                </a:cubicBezTo>
                <a:cubicBezTo>
                  <a:pt x="720284" y="2905483"/>
                  <a:pt x="751438" y="2920006"/>
                  <a:pt x="793367" y="2908527"/>
                </a:cubicBezTo>
                <a:cubicBezTo>
                  <a:pt x="757294" y="2849968"/>
                  <a:pt x="695923" y="2839427"/>
                  <a:pt x="646265" y="2821391"/>
                </a:cubicBezTo>
                <a:cubicBezTo>
                  <a:pt x="584192" y="2798670"/>
                  <a:pt x="547651" y="2755803"/>
                  <a:pt x="503847" y="2708019"/>
                </a:cubicBezTo>
                <a:cubicBezTo>
                  <a:pt x="549524" y="2696541"/>
                  <a:pt x="577867" y="2731678"/>
                  <a:pt x="613705" y="2729803"/>
                </a:cubicBezTo>
                <a:cubicBezTo>
                  <a:pt x="615580" y="2723714"/>
                  <a:pt x="618859" y="2714813"/>
                  <a:pt x="618390" y="2714577"/>
                </a:cubicBezTo>
                <a:cubicBezTo>
                  <a:pt x="559831" y="2688343"/>
                  <a:pt x="532425" y="2639153"/>
                  <a:pt x="523289" y="2579656"/>
                </a:cubicBezTo>
                <a:cubicBezTo>
                  <a:pt x="518605" y="2548972"/>
                  <a:pt x="497289" y="2539368"/>
                  <a:pt x="476207" y="2525313"/>
                </a:cubicBezTo>
                <a:cubicBezTo>
                  <a:pt x="402656" y="2475421"/>
                  <a:pt x="324889" y="2430213"/>
                  <a:pt x="264455" y="2361581"/>
                </a:cubicBezTo>
                <a:cubicBezTo>
                  <a:pt x="334259" y="2370716"/>
                  <a:pt x="390242" y="2415455"/>
                  <a:pt x="465433" y="2434663"/>
                </a:cubicBezTo>
                <a:cubicBezTo>
                  <a:pt x="405702" y="2359238"/>
                  <a:pt x="328402" y="2321058"/>
                  <a:pt x="257897" y="2275380"/>
                </a:cubicBezTo>
                <a:cubicBezTo>
                  <a:pt x="225806" y="2254533"/>
                  <a:pt x="196059" y="2227830"/>
                  <a:pt x="157174" y="2216586"/>
                </a:cubicBezTo>
                <a:cubicBezTo>
                  <a:pt x="143354" y="2212604"/>
                  <a:pt x="120633" y="2204172"/>
                  <a:pt x="131643" y="2181919"/>
                </a:cubicBezTo>
                <a:cubicBezTo>
                  <a:pt x="141011" y="2163415"/>
                  <a:pt x="159516" y="2169035"/>
                  <a:pt x="176382" y="2174423"/>
                </a:cubicBezTo>
                <a:cubicBezTo>
                  <a:pt x="216905" y="2187776"/>
                  <a:pt x="258834" y="2188009"/>
                  <a:pt x="313646" y="2187776"/>
                </a:cubicBezTo>
                <a:cubicBezTo>
                  <a:pt x="267735" y="2126639"/>
                  <a:pt x="183643" y="2144910"/>
                  <a:pt x="144292" y="2080728"/>
                </a:cubicBezTo>
                <a:cubicBezTo>
                  <a:pt x="193481" y="2069484"/>
                  <a:pt x="231428" y="2092674"/>
                  <a:pt x="271249" y="2097124"/>
                </a:cubicBezTo>
                <a:cubicBezTo>
                  <a:pt x="307321" y="2101106"/>
                  <a:pt x="316222" y="2090332"/>
                  <a:pt x="307790" y="2054961"/>
                </a:cubicBezTo>
                <a:cubicBezTo>
                  <a:pt x="294673" y="1999915"/>
                  <a:pt x="314349" y="1971806"/>
                  <a:pt x="366818" y="1986798"/>
                </a:cubicBezTo>
                <a:cubicBezTo>
                  <a:pt x="415539" y="2000852"/>
                  <a:pt x="420692" y="1980240"/>
                  <a:pt x="407575" y="1948852"/>
                </a:cubicBezTo>
                <a:cubicBezTo>
                  <a:pt x="388836" y="1903176"/>
                  <a:pt x="410151" y="1867805"/>
                  <a:pt x="424674" y="1829390"/>
                </a:cubicBezTo>
                <a:cubicBezTo>
                  <a:pt x="446928" y="1770831"/>
                  <a:pt x="437558" y="1742253"/>
                  <a:pt x="389539" y="1698685"/>
                </a:cubicBezTo>
                <a:cubicBezTo>
                  <a:pt x="362602" y="1674323"/>
                  <a:pt x="333557" y="1653711"/>
                  <a:pt x="294438" y="1632630"/>
                </a:cubicBezTo>
                <a:cubicBezTo>
                  <a:pt x="384620" y="1621152"/>
                  <a:pt x="289988" y="1582503"/>
                  <a:pt x="321844" y="1558376"/>
                </a:cubicBezTo>
                <a:cubicBezTo>
                  <a:pt x="385557" y="1548538"/>
                  <a:pt x="437558" y="1625368"/>
                  <a:pt x="524227" y="1603350"/>
                </a:cubicBezTo>
                <a:cubicBezTo>
                  <a:pt x="417179" y="1536825"/>
                  <a:pt x="298889" y="1515041"/>
                  <a:pt x="221356" y="1426500"/>
                </a:cubicBezTo>
                <a:cubicBezTo>
                  <a:pt x="239158" y="1406355"/>
                  <a:pt x="256960" y="1425094"/>
                  <a:pt x="272186" y="1417599"/>
                </a:cubicBezTo>
                <a:cubicBezTo>
                  <a:pt x="271717" y="1412914"/>
                  <a:pt x="272889" y="1405886"/>
                  <a:pt x="270077" y="1403779"/>
                </a:cubicBezTo>
                <a:cubicBezTo>
                  <a:pt x="212221" y="1355525"/>
                  <a:pt x="211283" y="1354355"/>
                  <a:pt x="273356" y="1318749"/>
                </a:cubicBezTo>
                <a:cubicBezTo>
                  <a:pt x="295141" y="1306335"/>
                  <a:pt x="293267" y="1295325"/>
                  <a:pt x="281790" y="1279632"/>
                </a:cubicBezTo>
                <a:cubicBezTo>
                  <a:pt x="273590" y="1268622"/>
                  <a:pt x="263753" y="1258784"/>
                  <a:pt x="268438" y="1234657"/>
                </a:cubicBezTo>
                <a:cubicBezTo>
                  <a:pt x="302402" y="1265578"/>
                  <a:pt x="466603" y="1255505"/>
                  <a:pt x="495649" y="1252226"/>
                </a:cubicBezTo>
                <a:cubicBezTo>
                  <a:pt x="528208" y="1248713"/>
                  <a:pt x="560299" y="1233721"/>
                  <a:pt x="594497" y="1241919"/>
                </a:cubicBezTo>
                <a:cubicBezTo>
                  <a:pt x="621903" y="1248479"/>
                  <a:pt x="748860" y="1311957"/>
                  <a:pt x="766898" y="1239109"/>
                </a:cubicBezTo>
                <a:cubicBezTo>
                  <a:pt x="767835" y="1235595"/>
                  <a:pt x="819132" y="1243794"/>
                  <a:pt x="846773" y="1247776"/>
                </a:cubicBezTo>
                <a:cubicBezTo>
                  <a:pt x="871134" y="1251055"/>
                  <a:pt x="898540" y="1265578"/>
                  <a:pt x="914936" y="1236532"/>
                </a:cubicBezTo>
                <a:cubicBezTo>
                  <a:pt x="924540" y="1219433"/>
                  <a:pt x="884954" y="1186405"/>
                  <a:pt x="849584" y="1183594"/>
                </a:cubicBezTo>
                <a:cubicBezTo>
                  <a:pt x="818898" y="1181017"/>
                  <a:pt x="786807" y="1177269"/>
                  <a:pt x="757528" y="1184296"/>
                </a:cubicBezTo>
                <a:cubicBezTo>
                  <a:pt x="721456" y="1192730"/>
                  <a:pt x="702014" y="1179144"/>
                  <a:pt x="691941" y="1149864"/>
                </a:cubicBezTo>
                <a:cubicBezTo>
                  <a:pt x="680698" y="1117539"/>
                  <a:pt x="659147" y="1102547"/>
                  <a:pt x="629400" y="1087555"/>
                </a:cubicBezTo>
                <a:cubicBezTo>
                  <a:pt x="557253" y="1051250"/>
                  <a:pt x="487920" y="1009321"/>
                  <a:pt x="408747" y="988239"/>
                </a:cubicBezTo>
                <a:cubicBezTo>
                  <a:pt x="393052" y="984022"/>
                  <a:pt x="375719" y="978400"/>
                  <a:pt x="368458" y="950527"/>
                </a:cubicBezTo>
                <a:cubicBezTo>
                  <a:pt x="582786" y="992220"/>
                  <a:pt x="778141" y="1100908"/>
                  <a:pt x="999262" y="1094583"/>
                </a:cubicBezTo>
                <a:cubicBezTo>
                  <a:pt x="938829" y="1060149"/>
                  <a:pt x="868792" y="1058276"/>
                  <a:pt x="804376" y="1034149"/>
                </a:cubicBezTo>
                <a:cubicBezTo>
                  <a:pt x="850053" y="1016113"/>
                  <a:pt x="892918" y="1034852"/>
                  <a:pt x="936252" y="1045159"/>
                </a:cubicBezTo>
                <a:cubicBezTo>
                  <a:pt x="972559" y="1053591"/>
                  <a:pt x="1005353" y="1054997"/>
                  <a:pt x="1009335" y="1004636"/>
                </a:cubicBezTo>
                <a:cubicBezTo>
                  <a:pt x="1007929" y="1001356"/>
                  <a:pt x="1008163" y="997141"/>
                  <a:pt x="1008398" y="993158"/>
                </a:cubicBezTo>
                <a:cubicBezTo>
                  <a:pt x="996216" y="972311"/>
                  <a:pt x="977244" y="961536"/>
                  <a:pt x="954757" y="955445"/>
                </a:cubicBezTo>
                <a:cubicBezTo>
                  <a:pt x="941171" y="951697"/>
                  <a:pt x="923135" y="946075"/>
                  <a:pt x="923368" y="931085"/>
                </a:cubicBezTo>
                <a:cubicBezTo>
                  <a:pt x="924071" y="875570"/>
                  <a:pt x="880738" y="859407"/>
                  <a:pt x="837403" y="843245"/>
                </a:cubicBezTo>
                <a:cubicBezTo>
                  <a:pt x="861530" y="815605"/>
                  <a:pt x="880503" y="835983"/>
                  <a:pt x="898774" y="833876"/>
                </a:cubicBezTo>
                <a:cubicBezTo>
                  <a:pt x="910720" y="832470"/>
                  <a:pt x="921495" y="829894"/>
                  <a:pt x="921495" y="815605"/>
                </a:cubicBezTo>
                <a:cubicBezTo>
                  <a:pt x="921729" y="803658"/>
                  <a:pt x="916107" y="790072"/>
                  <a:pt x="904396" y="789839"/>
                </a:cubicBezTo>
                <a:cubicBezTo>
                  <a:pt x="831079" y="787730"/>
                  <a:pt x="790556" y="710900"/>
                  <a:pt x="714428" y="710666"/>
                </a:cubicBezTo>
                <a:cubicBezTo>
                  <a:pt x="668986" y="710666"/>
                  <a:pt x="738086" y="667332"/>
                  <a:pt x="699672" y="649295"/>
                </a:cubicBezTo>
                <a:cubicBezTo>
                  <a:pt x="691238" y="645313"/>
                  <a:pt x="721690" y="639224"/>
                  <a:pt x="735276" y="640160"/>
                </a:cubicBezTo>
                <a:cubicBezTo>
                  <a:pt x="748627" y="641097"/>
                  <a:pt x="760573" y="652574"/>
                  <a:pt x="776736" y="644376"/>
                </a:cubicBezTo>
                <a:cubicBezTo>
                  <a:pt x="785637" y="615097"/>
                  <a:pt x="762682" y="604322"/>
                  <a:pt x="743708" y="596123"/>
                </a:cubicBezTo>
                <a:cubicBezTo>
                  <a:pt x="699905" y="577150"/>
                  <a:pt x="657274" y="554195"/>
                  <a:pt x="609255" y="547401"/>
                </a:cubicBezTo>
                <a:cubicBezTo>
                  <a:pt x="592156" y="545059"/>
                  <a:pt x="633850" y="513671"/>
                  <a:pt x="642048" y="502662"/>
                </a:cubicBezTo>
                <a:cubicBezTo>
                  <a:pt x="448801" y="386949"/>
                  <a:pt x="216437" y="392804"/>
                  <a:pt x="0" y="299342"/>
                </a:cubicBezTo>
                <a:cubicBezTo>
                  <a:pt x="47785" y="281073"/>
                  <a:pt x="82921" y="294424"/>
                  <a:pt x="115480" y="297235"/>
                </a:cubicBezTo>
                <a:cubicBezTo>
                  <a:pt x="196760" y="304261"/>
                  <a:pt x="277105" y="318784"/>
                  <a:pt x="358151" y="327451"/>
                </a:cubicBezTo>
                <a:cubicBezTo>
                  <a:pt x="397971" y="331667"/>
                  <a:pt x="434981" y="347596"/>
                  <a:pt x="479486" y="322299"/>
                </a:cubicBezTo>
                <a:cubicBezTo>
                  <a:pt x="509235" y="305433"/>
                  <a:pt x="556786" y="323703"/>
                  <a:pt x="593327" y="338695"/>
                </a:cubicBezTo>
                <a:cubicBezTo>
                  <a:pt x="623543" y="351109"/>
                  <a:pt x="652355" y="354388"/>
                  <a:pt x="692410" y="338695"/>
                </a:cubicBezTo>
                <a:cubicBezTo>
                  <a:pt x="656103" y="329091"/>
                  <a:pt x="628228" y="320659"/>
                  <a:pt x="599651" y="314802"/>
                </a:cubicBezTo>
                <a:cubicBezTo>
                  <a:pt x="576930" y="310118"/>
                  <a:pt x="631040" y="291144"/>
                  <a:pt x="658679" y="293487"/>
                </a:cubicBezTo>
                <a:cubicBezTo>
                  <a:pt x="697329" y="296766"/>
                  <a:pt x="675545" y="284586"/>
                  <a:pt x="668986" y="267720"/>
                </a:cubicBezTo>
                <a:cubicBezTo>
                  <a:pt x="661959" y="249684"/>
                  <a:pt x="682806" y="244063"/>
                  <a:pt x="695923" y="247810"/>
                </a:cubicBezTo>
                <a:cubicBezTo>
                  <a:pt x="746284" y="262568"/>
                  <a:pt x="796411" y="236567"/>
                  <a:pt x="848413" y="257649"/>
                </a:cubicBezTo>
                <a:cubicBezTo>
                  <a:pt x="835295" y="205647"/>
                  <a:pt x="806952" y="182926"/>
                  <a:pt x="747690" y="175664"/>
                </a:cubicBezTo>
                <a:cubicBezTo>
                  <a:pt x="725437" y="172854"/>
                  <a:pt x="702248" y="177070"/>
                  <a:pt x="683040" y="162078"/>
                </a:cubicBezTo>
                <a:cubicBezTo>
                  <a:pt x="672030" y="153413"/>
                  <a:pt x="659616" y="143106"/>
                  <a:pt x="668283" y="127177"/>
                </a:cubicBezTo>
                <a:cubicBezTo>
                  <a:pt x="674373" y="115933"/>
                  <a:pt x="687491" y="115933"/>
                  <a:pt x="698266" y="119682"/>
                </a:cubicBezTo>
                <a:cubicBezTo>
                  <a:pt x="746519" y="136313"/>
                  <a:pt x="796880" y="142403"/>
                  <a:pt x="847241" y="148494"/>
                </a:cubicBezTo>
                <a:cubicBezTo>
                  <a:pt x="854972" y="149430"/>
                  <a:pt x="863637" y="152476"/>
                  <a:pt x="872305" y="137015"/>
                </a:cubicBezTo>
                <a:cubicBezTo>
                  <a:pt x="778141" y="111951"/>
                  <a:pt x="688662" y="76347"/>
                  <a:pt x="591921" y="62527"/>
                </a:cubicBezTo>
                <a:cubicBezTo>
                  <a:pt x="593327" y="55969"/>
                  <a:pt x="594732" y="49410"/>
                  <a:pt x="596138" y="42852"/>
                </a:cubicBezTo>
                <a:cubicBezTo>
                  <a:pt x="671796" y="52220"/>
                  <a:pt x="747456" y="61590"/>
                  <a:pt x="843025" y="73303"/>
                </a:cubicBezTo>
                <a:cubicBezTo>
                  <a:pt x="784231" y="36058"/>
                  <a:pt x="728717" y="48473"/>
                  <a:pt x="685149" y="15446"/>
                </a:cubicBezTo>
                <a:cubicBezTo>
                  <a:pt x="693347" y="2914"/>
                  <a:pt x="703244" y="-249"/>
                  <a:pt x="713492" y="1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7930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160493B-5DEF-9698-2F48-542E82DC29E6}"/>
              </a:ext>
            </a:extLst>
          </p:cNvPr>
          <p:cNvSpPr txBox="1"/>
          <p:nvPr/>
        </p:nvSpPr>
        <p:spPr>
          <a:xfrm>
            <a:off x="825962" y="1320730"/>
            <a:ext cx="10255169" cy="5324535"/>
          </a:xfrm>
          <a:prstGeom prst="rect">
            <a:avLst/>
          </a:prstGeom>
          <a:noFill/>
        </p:spPr>
        <p:txBody>
          <a:bodyPr wrap="square">
            <a:spAutoFit/>
          </a:bodyPr>
          <a:lstStyle/>
          <a:p>
            <a:pPr algn="just"/>
            <a:r>
              <a:rPr lang="it-IT" sz="2000" dirty="0">
                <a:solidFill>
                  <a:srgbClr val="000000"/>
                </a:solidFill>
                <a:effectLst/>
                <a:latin typeface="Constantia" panose="02030602050306030303" pitchFamily="18" charset="0"/>
                <a:ea typeface="Times New Roman" panose="02020603050405020304" pitchFamily="18" charset="0"/>
              </a:rPr>
              <a:t>Più temibili del Faraone sono gli idoli: potremmo considerarli come la sua voce in noi. Potere tutto, essere riconosciuti da tutti, avere la meglio su tutti: ogni essere umano avverte la seduzione di questa menzogna dentro di sé. È una vecchia strada. Possiamo attaccarci così al denaro, a certi progetti, idee, obiettivi, alla nostra posizione, a una tradizione, persino ad alcune persone. Invece di muoverci, ci paralizzeranno. Invece di farci incontrare, ci contrapporranno. Esiste però una nuova umanità, il popolo dei piccoli e degli umili che non hanno ceduto al fascino della menzogna. Mentre gli idoli rendono muti, ciechi, sordi, immobili quelli che li servono (</a:t>
            </a:r>
            <a:r>
              <a:rPr lang="it-IT" sz="2000" dirty="0" err="1">
                <a:solidFill>
                  <a:srgbClr val="000000"/>
                </a:solidFill>
                <a:effectLst/>
                <a:latin typeface="Constantia" panose="02030602050306030303" pitchFamily="18" charset="0"/>
                <a:ea typeface="Times New Roman" panose="02020603050405020304" pitchFamily="18" charset="0"/>
              </a:rPr>
              <a:t>cfr</a:t>
            </a:r>
            <a:r>
              <a:rPr lang="it-IT" sz="2000" dirty="0">
                <a:solidFill>
                  <a:srgbClr val="000000"/>
                </a:solidFill>
                <a:effectLst/>
                <a:latin typeface="Constantia" panose="02030602050306030303" pitchFamily="18" charset="0"/>
                <a:ea typeface="Times New Roman" panose="02020603050405020304" pitchFamily="18" charset="0"/>
              </a:rPr>
              <a:t> </a:t>
            </a:r>
            <a:r>
              <a:rPr lang="it-IT" sz="2000" i="1" dirty="0">
                <a:solidFill>
                  <a:srgbClr val="000000"/>
                </a:solidFill>
                <a:effectLst/>
                <a:latin typeface="Constantia" panose="02030602050306030303" pitchFamily="18" charset="0"/>
                <a:ea typeface="Times New Roman" panose="02020603050405020304" pitchFamily="18" charset="0"/>
              </a:rPr>
              <a:t>Sal</a:t>
            </a:r>
            <a:r>
              <a:rPr lang="it-IT" sz="2000" dirty="0">
                <a:solidFill>
                  <a:srgbClr val="000000"/>
                </a:solidFill>
                <a:effectLst/>
                <a:latin typeface="Constantia" panose="02030602050306030303" pitchFamily="18" charset="0"/>
                <a:ea typeface="Times New Roman" panose="02020603050405020304" pitchFamily="18" charset="0"/>
              </a:rPr>
              <a:t> 114,4), i poveri di spirito sono subito aperti e pronti: una silenziosa forza di bene che cura e sostiene il mondo.</a:t>
            </a:r>
          </a:p>
          <a:p>
            <a:pPr algn="just"/>
            <a:endParaRPr lang="it-IT" sz="2000" dirty="0">
              <a:solidFill>
                <a:srgbClr val="000000"/>
              </a:solidFill>
              <a:latin typeface="Constantia" panose="02030602050306030303" pitchFamily="18" charset="0"/>
              <a:ea typeface="Times New Roman" panose="02020603050405020304" pitchFamily="18" charset="0"/>
            </a:endParaRPr>
          </a:p>
          <a:p>
            <a:pPr algn="just"/>
            <a:endParaRPr lang="it-IT" sz="2000" dirty="0">
              <a:effectLst/>
              <a:latin typeface="Constantia" panose="02030602050306030303" pitchFamily="18" charset="0"/>
              <a:ea typeface="Times New Roman" panose="02020603050405020304" pitchFamily="18" charset="0"/>
            </a:endParaRPr>
          </a:p>
          <a:p>
            <a:r>
              <a:rPr lang="it-IT" sz="2000" dirty="0">
                <a:solidFill>
                  <a:srgbClr val="000000"/>
                </a:solidFill>
                <a:effectLst/>
                <a:latin typeface="Constantia" panose="02030602050306030303" pitchFamily="18" charset="0"/>
                <a:ea typeface="Calibri" panose="020F0502020204030204" pitchFamily="34" charset="0"/>
                <a:cs typeface="Times New Roman" panose="02020603050405020304" pitchFamily="18" charset="0"/>
              </a:rPr>
              <a:t>È tempo di agire, e in Quaresima</a:t>
            </a:r>
            <a:r>
              <a:rPr lang="it-IT" sz="2000" i="1" dirty="0">
                <a:solidFill>
                  <a:srgbClr val="000000"/>
                </a:solidFill>
                <a:effectLst/>
                <a:latin typeface="Constantia" panose="02030602050306030303" pitchFamily="18" charset="0"/>
                <a:ea typeface="Calibri" panose="020F0502020204030204" pitchFamily="34" charset="0"/>
                <a:cs typeface="Times New Roman" panose="02020603050405020304" pitchFamily="18" charset="0"/>
              </a:rPr>
              <a:t> agire è anche fermarsi</a:t>
            </a:r>
            <a:r>
              <a:rPr lang="it-IT" sz="2000" dirty="0">
                <a:solidFill>
                  <a:srgbClr val="000000"/>
                </a:solidFill>
                <a:effectLst/>
                <a:latin typeface="Constantia" panose="02030602050306030303" pitchFamily="18" charset="0"/>
                <a:ea typeface="Calibri" panose="020F0502020204030204" pitchFamily="34" charset="0"/>
                <a:cs typeface="Times New Roman" panose="02020603050405020304" pitchFamily="18" charset="0"/>
              </a:rPr>
              <a:t>. Fermarsi </a:t>
            </a:r>
            <a:r>
              <a:rPr lang="it-IT" sz="2000" i="1" dirty="0">
                <a:solidFill>
                  <a:srgbClr val="000000"/>
                </a:solidFill>
                <a:effectLst/>
                <a:latin typeface="Constantia" panose="02030602050306030303" pitchFamily="18" charset="0"/>
                <a:ea typeface="Calibri" panose="020F0502020204030204" pitchFamily="34" charset="0"/>
                <a:cs typeface="Times New Roman" panose="02020603050405020304" pitchFamily="18" charset="0"/>
              </a:rPr>
              <a:t>in preghiera</a:t>
            </a:r>
            <a:r>
              <a:rPr lang="it-IT" sz="2000" dirty="0">
                <a:solidFill>
                  <a:srgbClr val="000000"/>
                </a:solidFill>
                <a:effectLst/>
                <a:latin typeface="Constantia" panose="02030602050306030303" pitchFamily="18" charset="0"/>
                <a:ea typeface="Calibri" panose="020F0502020204030204" pitchFamily="34" charset="0"/>
                <a:cs typeface="Times New Roman" panose="02020603050405020304" pitchFamily="18" charset="0"/>
              </a:rPr>
              <a:t>, per accogliere la Parola di Dio, e fermarsi come il Samaritano, </a:t>
            </a:r>
            <a:r>
              <a:rPr lang="it-IT" sz="2000" i="1" dirty="0">
                <a:solidFill>
                  <a:srgbClr val="000000"/>
                </a:solidFill>
                <a:effectLst/>
                <a:latin typeface="Constantia" panose="02030602050306030303" pitchFamily="18" charset="0"/>
                <a:ea typeface="Calibri" panose="020F0502020204030204" pitchFamily="34" charset="0"/>
                <a:cs typeface="Times New Roman" panose="02020603050405020304" pitchFamily="18" charset="0"/>
              </a:rPr>
              <a:t>in presenza del fratello ferito</a:t>
            </a:r>
            <a:r>
              <a:rPr lang="it-IT" sz="2000" dirty="0">
                <a:solidFill>
                  <a:srgbClr val="000000"/>
                </a:solidFill>
                <a:effectLst/>
                <a:latin typeface="Constantia" panose="02030602050306030303" pitchFamily="18" charset="0"/>
                <a:ea typeface="Calibri" panose="020F0502020204030204" pitchFamily="34" charset="0"/>
                <a:cs typeface="Times New Roman" panose="02020603050405020304" pitchFamily="18" charset="0"/>
              </a:rPr>
              <a:t>. L’amore di Dio e del prossimo è un unico amore. Non avere altri dèi è fermarsi alla presenza di Dio, presso la carne del prossimo. Per questo preghiera, elemosina e digiuno non sono tre esercizi indipendenti, ma un unico movimento di apertura, di svuotamento: fuori gli idoli che ci appesantiscono, via gli attaccamenti che ci imprigionano.</a:t>
            </a:r>
            <a:endParaRPr lang="it-IT" sz="2000" dirty="0">
              <a:latin typeface="Constantia" panose="02030602050306030303" pitchFamily="18" charset="0"/>
            </a:endParaRPr>
          </a:p>
        </p:txBody>
      </p:sp>
    </p:spTree>
    <p:extLst>
      <p:ext uri="{BB962C8B-B14F-4D97-AF65-F5344CB8AC3E}">
        <p14:creationId xmlns:p14="http://schemas.microsoft.com/office/powerpoint/2010/main" val="3944508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10DA6E3-E068-3891-5003-D2CDE00045D8}"/>
              </a:ext>
            </a:extLst>
          </p:cNvPr>
          <p:cNvSpPr txBox="1"/>
          <p:nvPr/>
        </p:nvSpPr>
        <p:spPr>
          <a:xfrm>
            <a:off x="1261641" y="1031236"/>
            <a:ext cx="9664860" cy="4708981"/>
          </a:xfrm>
          <a:prstGeom prst="rect">
            <a:avLst/>
          </a:prstGeom>
          <a:noFill/>
        </p:spPr>
        <p:txBody>
          <a:bodyPr wrap="square">
            <a:spAutoFit/>
          </a:bodyPr>
          <a:lstStyle/>
          <a:p>
            <a:pPr algn="just"/>
            <a:r>
              <a:rPr lang="it-IT" sz="2000" dirty="0">
                <a:solidFill>
                  <a:srgbClr val="000000"/>
                </a:solidFill>
                <a:effectLst/>
                <a:latin typeface="Constantia" panose="02030602050306030303" pitchFamily="18" charset="0"/>
                <a:ea typeface="Times New Roman" panose="02020603050405020304" pitchFamily="18" charset="0"/>
              </a:rPr>
              <a:t>La forma sinodale della Chiesa, che in questi anni stiamo riscoprendo e coltivando, suggerisce che la Quaresima sia anche </a:t>
            </a:r>
            <a:r>
              <a:rPr lang="it-IT" sz="2000" i="1" dirty="0">
                <a:solidFill>
                  <a:srgbClr val="000000"/>
                </a:solidFill>
                <a:effectLst/>
                <a:latin typeface="Constantia" panose="02030602050306030303" pitchFamily="18" charset="0"/>
                <a:ea typeface="Times New Roman" panose="02020603050405020304" pitchFamily="18" charset="0"/>
              </a:rPr>
              <a:t>tempo di decisioni comunitarie</a:t>
            </a:r>
            <a:r>
              <a:rPr lang="it-IT" sz="2000" dirty="0">
                <a:solidFill>
                  <a:srgbClr val="000000"/>
                </a:solidFill>
                <a:effectLst/>
                <a:latin typeface="Constantia" panose="02030602050306030303" pitchFamily="18" charset="0"/>
                <a:ea typeface="Times New Roman" panose="02020603050405020304" pitchFamily="18" charset="0"/>
              </a:rPr>
              <a:t>, di piccole e grandi scelte controcorrente, capaci di modificare la quotidianità delle persone e la vita di un quartiere: le abitudini negli acquisti, la cura del creato, l’inclusione di chi non è visto o è disprezzato.</a:t>
            </a:r>
          </a:p>
          <a:p>
            <a:pPr algn="just"/>
            <a:endParaRPr lang="it-IT" sz="2000" dirty="0">
              <a:solidFill>
                <a:srgbClr val="000000"/>
              </a:solidFill>
              <a:effectLst/>
              <a:latin typeface="Constantia" panose="02030602050306030303" pitchFamily="18" charset="0"/>
              <a:ea typeface="Times New Roman" panose="02020603050405020304" pitchFamily="18" charset="0"/>
            </a:endParaRPr>
          </a:p>
          <a:p>
            <a:pPr algn="just"/>
            <a:r>
              <a:rPr lang="it-IT" sz="2000" dirty="0">
                <a:solidFill>
                  <a:srgbClr val="000000"/>
                </a:solidFill>
                <a:effectLst/>
                <a:latin typeface="Constantia" panose="02030602050306030303" pitchFamily="18" charset="0"/>
                <a:ea typeface="Times New Roman" panose="02020603050405020304" pitchFamily="18" charset="0"/>
              </a:rPr>
              <a:t> Invito ogni comunità cristiana a fare questo: offrire ai propri fedeli momenti in cui ripensare gli stili di vita; darsi il tempo per verificare la propria presenza nel territorio e il contributo a renderlo migliore.</a:t>
            </a:r>
          </a:p>
          <a:p>
            <a:pPr algn="just"/>
            <a:endParaRPr lang="it-IT" sz="2000" dirty="0">
              <a:solidFill>
                <a:srgbClr val="000000"/>
              </a:solidFill>
              <a:effectLst/>
              <a:latin typeface="Constantia" panose="02030602050306030303" pitchFamily="18" charset="0"/>
              <a:ea typeface="Times New Roman" panose="02020603050405020304" pitchFamily="18" charset="0"/>
            </a:endParaRPr>
          </a:p>
          <a:p>
            <a:pPr algn="just"/>
            <a:r>
              <a:rPr lang="it-IT" sz="2000" dirty="0">
                <a:solidFill>
                  <a:srgbClr val="000000"/>
                </a:solidFill>
                <a:effectLst/>
                <a:latin typeface="Constantia" panose="02030602050306030303" pitchFamily="18" charset="0"/>
                <a:ea typeface="Times New Roman" panose="02020603050405020304" pitchFamily="18" charset="0"/>
              </a:rPr>
              <a:t> Guai se la penitenza cristiana fosse come quella che rattristava Gesù. Egli dice anche a noi: «Non diventate malinconici come gli ipocriti, che assumono un’aria disfatta per far vedere agli altri che digiunano» (</a:t>
            </a:r>
            <a:r>
              <a:rPr lang="it-IT" sz="2000" i="1" dirty="0">
                <a:solidFill>
                  <a:srgbClr val="000000"/>
                </a:solidFill>
                <a:effectLst/>
                <a:latin typeface="Constantia" panose="02030602050306030303" pitchFamily="18" charset="0"/>
                <a:ea typeface="Times New Roman" panose="02020603050405020304" pitchFamily="18" charset="0"/>
              </a:rPr>
              <a:t>Mt</a:t>
            </a:r>
            <a:r>
              <a:rPr lang="it-IT" sz="2000" dirty="0">
                <a:solidFill>
                  <a:srgbClr val="000000"/>
                </a:solidFill>
                <a:effectLst/>
                <a:latin typeface="Constantia" panose="02030602050306030303" pitchFamily="18" charset="0"/>
                <a:ea typeface="Times New Roman" panose="02020603050405020304" pitchFamily="18" charset="0"/>
              </a:rPr>
              <a:t> 6,16). Si veda piuttosto la gioia sui volti, si senta il profumo della libertà, si sprigioni quell’amore che fa nuove tutte le cose, cominciando dalle più piccole e vicine. In ogni comunità cristiana questo può avvenire.</a:t>
            </a:r>
            <a:endParaRPr lang="it-IT" sz="2000" dirty="0">
              <a:effectLst/>
              <a:latin typeface="Constantia" panose="02030602050306030303" pitchFamily="18" charset="0"/>
              <a:ea typeface="Times New Roman" panose="02020603050405020304" pitchFamily="18" charset="0"/>
            </a:endParaRPr>
          </a:p>
        </p:txBody>
      </p:sp>
    </p:spTree>
    <p:extLst>
      <p:ext uri="{BB962C8B-B14F-4D97-AF65-F5344CB8AC3E}">
        <p14:creationId xmlns:p14="http://schemas.microsoft.com/office/powerpoint/2010/main" val="817599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6" name="Rectangle 1045">
            <a:extLst>
              <a:ext uri="{FF2B5EF4-FFF2-40B4-BE49-F238E27FC236}">
                <a16:creationId xmlns:a16="http://schemas.microsoft.com/office/drawing/2014/main" id="{687AFE0E-B37D-4531-AFE8-231C8348EA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asellaDiTesto 2">
            <a:extLst>
              <a:ext uri="{FF2B5EF4-FFF2-40B4-BE49-F238E27FC236}">
                <a16:creationId xmlns:a16="http://schemas.microsoft.com/office/drawing/2014/main" id="{B06AD529-3F3D-C942-E05E-262D58D27829}"/>
              </a:ext>
            </a:extLst>
          </p:cNvPr>
          <p:cNvSpPr txBox="1"/>
          <p:nvPr/>
        </p:nvSpPr>
        <p:spPr>
          <a:xfrm>
            <a:off x="371475" y="642938"/>
            <a:ext cx="8315325" cy="5551849"/>
          </a:xfrm>
          <a:prstGeom prst="rect">
            <a:avLst/>
          </a:prstGeom>
        </p:spPr>
        <p:txBody>
          <a:bodyPr vert="horz" lIns="91440" tIns="45720" rIns="91440" bIns="45720" rtlCol="0">
            <a:noAutofit/>
          </a:bodyPr>
          <a:lstStyle/>
          <a:p>
            <a:pPr>
              <a:lnSpc>
                <a:spcPct val="90000"/>
              </a:lnSpc>
              <a:spcAft>
                <a:spcPts val="600"/>
              </a:spcAft>
            </a:pPr>
            <a:r>
              <a:rPr lang="en-US" dirty="0" err="1">
                <a:latin typeface="Constantia" panose="02030602050306030303" pitchFamily="18" charset="0"/>
              </a:rPr>
              <a:t>Disponibili</a:t>
            </a:r>
            <a:r>
              <a:rPr lang="en-US" dirty="0">
                <a:latin typeface="Constantia" panose="02030602050306030303" pitchFamily="18" charset="0"/>
              </a:rPr>
              <a:t> </a:t>
            </a:r>
            <a:r>
              <a:rPr lang="en-US" dirty="0" err="1">
                <a:latin typeface="Constantia" panose="02030602050306030303" pitchFamily="18" charset="0"/>
              </a:rPr>
              <a:t>alla</a:t>
            </a:r>
            <a:r>
              <a:rPr lang="en-US" dirty="0">
                <a:latin typeface="Constantia" panose="02030602050306030303" pitchFamily="18" charset="0"/>
              </a:rPr>
              <a:t> </a:t>
            </a:r>
            <a:r>
              <a:rPr lang="en-US" dirty="0" err="1">
                <a:latin typeface="Constantia" panose="02030602050306030303" pitchFamily="18" charset="0"/>
              </a:rPr>
              <a:t>conversione</a:t>
            </a:r>
            <a:r>
              <a:rPr lang="en-US" dirty="0">
                <a:latin typeface="Constantia" panose="02030602050306030303" pitchFamily="18" charset="0"/>
              </a:rPr>
              <a:t> del </a:t>
            </a:r>
            <a:r>
              <a:rPr lang="en-US" dirty="0" err="1">
                <a:latin typeface="Constantia" panose="02030602050306030303" pitchFamily="18" charset="0"/>
              </a:rPr>
              <a:t>cuore</a:t>
            </a:r>
            <a:r>
              <a:rPr lang="en-US" dirty="0">
                <a:latin typeface="Constantia" panose="02030602050306030303" pitchFamily="18" charset="0"/>
              </a:rPr>
              <a:t>, </a:t>
            </a:r>
            <a:r>
              <a:rPr lang="en-US" dirty="0" err="1">
                <a:latin typeface="Constantia" panose="02030602050306030303" pitchFamily="18" charset="0"/>
              </a:rPr>
              <a:t>apriamoci</a:t>
            </a:r>
            <a:r>
              <a:rPr lang="en-US" dirty="0">
                <a:latin typeface="Constantia" panose="02030602050306030303" pitchFamily="18" charset="0"/>
              </a:rPr>
              <a:t> a </a:t>
            </a:r>
            <a:r>
              <a:rPr lang="en-US" dirty="0" err="1">
                <a:latin typeface="Constantia" panose="02030602050306030303" pitchFamily="18" charset="0"/>
              </a:rPr>
              <a:t>questo</a:t>
            </a:r>
            <a:r>
              <a:rPr lang="en-US" dirty="0">
                <a:latin typeface="Constantia" panose="02030602050306030303" pitchFamily="18" charset="0"/>
              </a:rPr>
              <a:t> tempo di </a:t>
            </a:r>
            <a:r>
              <a:rPr lang="en-US" dirty="0" err="1">
                <a:latin typeface="Constantia" panose="02030602050306030303" pitchFamily="18" charset="0"/>
              </a:rPr>
              <a:t>digiuno</a:t>
            </a:r>
            <a:r>
              <a:rPr lang="en-US" dirty="0">
                <a:latin typeface="Constantia" panose="02030602050306030303" pitchFamily="18" charset="0"/>
              </a:rPr>
              <a:t> e preghiera, </a:t>
            </a:r>
          </a:p>
          <a:p>
            <a:pPr>
              <a:lnSpc>
                <a:spcPct val="90000"/>
              </a:lnSpc>
              <a:spcAft>
                <a:spcPts val="600"/>
              </a:spcAft>
            </a:pPr>
            <a:r>
              <a:rPr lang="en-US" dirty="0" err="1">
                <a:latin typeface="Constantia" panose="02030602050306030303" pitchFamily="18" charset="0"/>
              </a:rPr>
              <a:t>nella</a:t>
            </a:r>
            <a:r>
              <a:rPr lang="en-US" dirty="0">
                <a:latin typeface="Constantia" panose="02030602050306030303" pitchFamily="18" charset="0"/>
              </a:rPr>
              <a:t> fiducia in </a:t>
            </a:r>
            <a:r>
              <a:rPr lang="en-US" dirty="0" err="1">
                <a:latin typeface="Constantia" panose="02030602050306030303" pitchFamily="18" charset="0"/>
              </a:rPr>
              <a:t>quel</a:t>
            </a:r>
            <a:r>
              <a:rPr lang="en-US" dirty="0">
                <a:latin typeface="Constantia" panose="02030602050306030303" pitchFamily="18" charset="0"/>
              </a:rPr>
              <a:t> Dio </a:t>
            </a:r>
            <a:r>
              <a:rPr lang="en-US" dirty="0" err="1">
                <a:latin typeface="Constantia" panose="02030602050306030303" pitchFamily="18" charset="0"/>
              </a:rPr>
              <a:t>che</a:t>
            </a:r>
            <a:r>
              <a:rPr lang="en-US" dirty="0">
                <a:latin typeface="Constantia" panose="02030602050306030303" pitchFamily="18" charset="0"/>
              </a:rPr>
              <a:t> accede </a:t>
            </a:r>
            <a:r>
              <a:rPr lang="en-US" dirty="0" err="1">
                <a:latin typeface="Constantia" panose="02030602050306030303" pitchFamily="18" charset="0"/>
              </a:rPr>
              <a:t>nell’intimità</a:t>
            </a:r>
            <a:r>
              <a:rPr lang="en-US" dirty="0">
                <a:latin typeface="Constantia" panose="02030602050306030303" pitchFamily="18" charset="0"/>
              </a:rPr>
              <a:t> del nostro </a:t>
            </a:r>
            <a:r>
              <a:rPr lang="en-US" dirty="0" err="1">
                <a:latin typeface="Constantia" panose="02030602050306030303" pitchFamily="18" charset="0"/>
              </a:rPr>
              <a:t>cuore</a:t>
            </a:r>
            <a:r>
              <a:rPr lang="en-US" dirty="0">
                <a:latin typeface="Constantia" panose="02030602050306030303" pitchFamily="18" charset="0"/>
              </a:rPr>
              <a:t>. </a:t>
            </a:r>
          </a:p>
          <a:p>
            <a:pPr>
              <a:lnSpc>
                <a:spcPct val="90000"/>
              </a:lnSpc>
              <a:spcAft>
                <a:spcPts val="600"/>
              </a:spcAft>
            </a:pPr>
            <a:r>
              <a:rPr lang="en-US" dirty="0">
                <a:latin typeface="Constantia" panose="02030602050306030303" pitchFamily="18" charset="0"/>
              </a:rPr>
              <a:t>Il Signore ci </a:t>
            </a:r>
            <a:r>
              <a:rPr lang="en-US" dirty="0" err="1">
                <a:latin typeface="Constantia" panose="02030602050306030303" pitchFamily="18" charset="0"/>
              </a:rPr>
              <a:t>provochi</a:t>
            </a:r>
            <a:r>
              <a:rPr lang="en-US" dirty="0">
                <a:latin typeface="Constantia" panose="02030602050306030303" pitchFamily="18" charset="0"/>
              </a:rPr>
              <a:t> e ci </a:t>
            </a:r>
            <a:r>
              <a:rPr lang="en-US" dirty="0" err="1">
                <a:latin typeface="Constantia" panose="02030602050306030303" pitchFamily="18" charset="0"/>
              </a:rPr>
              <a:t>sostenga</a:t>
            </a:r>
            <a:r>
              <a:rPr lang="en-US" dirty="0">
                <a:latin typeface="Constantia" panose="02030602050306030303" pitchFamily="18" charset="0"/>
              </a:rPr>
              <a:t>, </a:t>
            </a:r>
            <a:r>
              <a:rPr lang="en-US" dirty="0" err="1">
                <a:latin typeface="Constantia" panose="02030602050306030303" pitchFamily="18" charset="0"/>
              </a:rPr>
              <a:t>nel</a:t>
            </a:r>
            <a:r>
              <a:rPr lang="en-US" dirty="0">
                <a:latin typeface="Constantia" panose="02030602050306030303" pitchFamily="18" charset="0"/>
              </a:rPr>
              <a:t> </a:t>
            </a:r>
            <a:r>
              <a:rPr lang="en-US" dirty="0" err="1">
                <a:latin typeface="Constantia" panose="02030602050306030303" pitchFamily="18" charset="0"/>
              </a:rPr>
              <a:t>cammino</a:t>
            </a:r>
            <a:r>
              <a:rPr lang="en-US" dirty="0">
                <a:latin typeface="Constantia" panose="02030602050306030303" pitchFamily="18" charset="0"/>
              </a:rPr>
              <a:t> </a:t>
            </a:r>
            <a:r>
              <a:rPr lang="en-US" dirty="0" err="1">
                <a:latin typeface="Constantia" panose="02030602050306030303" pitchFamily="18" charset="0"/>
              </a:rPr>
              <a:t>Quaresimale</a:t>
            </a:r>
            <a:r>
              <a:rPr lang="en-US" dirty="0">
                <a:latin typeface="Constantia" panose="02030602050306030303" pitchFamily="18" charset="0"/>
              </a:rPr>
              <a:t>, </a:t>
            </a:r>
          </a:p>
          <a:p>
            <a:pPr>
              <a:lnSpc>
                <a:spcPct val="90000"/>
              </a:lnSpc>
              <a:spcAft>
                <a:spcPts val="600"/>
              </a:spcAft>
            </a:pPr>
            <a:r>
              <a:rPr lang="en-US" dirty="0" err="1">
                <a:latin typeface="Constantia" panose="02030602050306030303" pitchFamily="18" charset="0"/>
              </a:rPr>
              <a:t>santifichi</a:t>
            </a:r>
            <a:r>
              <a:rPr lang="en-US" dirty="0">
                <a:latin typeface="Constantia" panose="02030602050306030303" pitchFamily="18" charset="0"/>
              </a:rPr>
              <a:t> il nostro </a:t>
            </a:r>
            <a:r>
              <a:rPr lang="en-US" dirty="0" err="1">
                <a:latin typeface="Constantia" panose="02030602050306030303" pitchFamily="18" charset="0"/>
              </a:rPr>
              <a:t>impegno</a:t>
            </a:r>
            <a:r>
              <a:rPr lang="en-US" dirty="0">
                <a:latin typeface="Constantia" panose="02030602050306030303" pitchFamily="18" charset="0"/>
              </a:rPr>
              <a:t> e lo </a:t>
            </a:r>
            <a:r>
              <a:rPr lang="en-US" dirty="0" err="1">
                <a:latin typeface="Constantia" panose="02030602050306030303" pitchFamily="18" charset="0"/>
              </a:rPr>
              <a:t>renda</a:t>
            </a:r>
            <a:r>
              <a:rPr lang="en-US" dirty="0">
                <a:latin typeface="Constantia" panose="02030602050306030303" pitchFamily="18" charset="0"/>
              </a:rPr>
              <a:t> </a:t>
            </a:r>
            <a:r>
              <a:rPr lang="en-US" dirty="0" err="1">
                <a:latin typeface="Constantia" panose="02030602050306030303" pitchFamily="18" charset="0"/>
              </a:rPr>
              <a:t>efficace</a:t>
            </a:r>
            <a:r>
              <a:rPr lang="en-US" dirty="0">
                <a:latin typeface="Constantia" panose="02030602050306030303" pitchFamily="18" charset="0"/>
              </a:rPr>
              <a:t> per un </a:t>
            </a:r>
            <a:r>
              <a:rPr lang="en-US" dirty="0" err="1">
                <a:latin typeface="Constantia" panose="02030602050306030303" pitchFamily="18" charset="0"/>
              </a:rPr>
              <a:t>autentico</a:t>
            </a:r>
            <a:r>
              <a:rPr lang="en-US" dirty="0">
                <a:latin typeface="Constantia" panose="02030602050306030303" pitchFamily="18" charset="0"/>
              </a:rPr>
              <a:t> </a:t>
            </a:r>
            <a:r>
              <a:rPr lang="en-US" dirty="0" err="1">
                <a:latin typeface="Constantia" panose="02030602050306030303" pitchFamily="18" charset="0"/>
              </a:rPr>
              <a:t>ritorno</a:t>
            </a:r>
            <a:r>
              <a:rPr lang="en-US" dirty="0">
                <a:latin typeface="Constantia" panose="02030602050306030303" pitchFamily="18" charset="0"/>
              </a:rPr>
              <a:t> a Lui.</a:t>
            </a:r>
          </a:p>
          <a:p>
            <a:pPr>
              <a:lnSpc>
                <a:spcPct val="90000"/>
              </a:lnSpc>
              <a:spcAft>
                <a:spcPts val="600"/>
              </a:spcAft>
            </a:pPr>
            <a:endParaRPr lang="en-US" dirty="0">
              <a:latin typeface="Constantia" panose="02030602050306030303" pitchFamily="18" charset="0"/>
            </a:endParaRPr>
          </a:p>
          <a:p>
            <a:pPr>
              <a:lnSpc>
                <a:spcPct val="90000"/>
              </a:lnSpc>
              <a:spcAft>
                <a:spcPts val="600"/>
              </a:spcAft>
            </a:pPr>
            <a:endParaRPr lang="en-US" dirty="0">
              <a:latin typeface="Constantia" panose="02030602050306030303" pitchFamily="18" charset="0"/>
            </a:endParaRPr>
          </a:p>
          <a:p>
            <a:pPr>
              <a:lnSpc>
                <a:spcPct val="90000"/>
              </a:lnSpc>
              <a:spcAft>
                <a:spcPts val="600"/>
              </a:spcAft>
            </a:pPr>
            <a:endParaRPr lang="en-US" dirty="0">
              <a:latin typeface="Constantia" panose="02030602050306030303" pitchFamily="18" charset="0"/>
            </a:endParaRPr>
          </a:p>
          <a:p>
            <a:pPr algn="ctr">
              <a:lnSpc>
                <a:spcPct val="90000"/>
              </a:lnSpc>
              <a:spcAft>
                <a:spcPts val="600"/>
              </a:spcAft>
            </a:pPr>
            <a:r>
              <a:rPr lang="en-US" sz="3600" dirty="0">
                <a:solidFill>
                  <a:srgbClr val="7030A0"/>
                </a:solidFill>
                <a:latin typeface="Cavolini" panose="03000502040302020204" pitchFamily="66" charset="0"/>
                <a:cs typeface="Cavolini" panose="03000502040302020204" pitchFamily="66" charset="0"/>
              </a:rPr>
              <a:t>A tutti </a:t>
            </a:r>
            <a:r>
              <a:rPr lang="en-US" sz="3600" dirty="0" err="1">
                <a:solidFill>
                  <a:srgbClr val="7030A0"/>
                </a:solidFill>
                <a:latin typeface="Cavolini" panose="03000502040302020204" pitchFamily="66" charset="0"/>
                <a:cs typeface="Cavolini" panose="03000502040302020204" pitchFamily="66" charset="0"/>
              </a:rPr>
              <a:t>voi</a:t>
            </a:r>
            <a:r>
              <a:rPr lang="en-US" sz="3600" dirty="0">
                <a:solidFill>
                  <a:srgbClr val="7030A0"/>
                </a:solidFill>
                <a:latin typeface="Cavolini" panose="03000502040302020204" pitchFamily="66" charset="0"/>
                <a:cs typeface="Cavolini" panose="03000502040302020204" pitchFamily="66" charset="0"/>
              </a:rPr>
              <a:t>, alle </a:t>
            </a:r>
            <a:r>
              <a:rPr lang="en-US" sz="3600" dirty="0" err="1">
                <a:solidFill>
                  <a:srgbClr val="7030A0"/>
                </a:solidFill>
                <a:latin typeface="Cavolini" panose="03000502040302020204" pitchFamily="66" charset="0"/>
                <a:cs typeface="Cavolini" panose="03000502040302020204" pitchFamily="66" charset="0"/>
              </a:rPr>
              <a:t>vostre</a:t>
            </a:r>
            <a:r>
              <a:rPr lang="en-US" sz="3600" dirty="0">
                <a:solidFill>
                  <a:srgbClr val="7030A0"/>
                </a:solidFill>
                <a:latin typeface="Cavolini" panose="03000502040302020204" pitchFamily="66" charset="0"/>
                <a:cs typeface="Cavolini" panose="03000502040302020204" pitchFamily="66" charset="0"/>
              </a:rPr>
              <a:t> </a:t>
            </a:r>
            <a:r>
              <a:rPr lang="en-US" sz="3600" dirty="0" err="1">
                <a:solidFill>
                  <a:srgbClr val="7030A0"/>
                </a:solidFill>
                <a:latin typeface="Cavolini" panose="03000502040302020204" pitchFamily="66" charset="0"/>
                <a:cs typeface="Cavolini" panose="03000502040302020204" pitchFamily="66" charset="0"/>
              </a:rPr>
              <a:t>famiglie</a:t>
            </a:r>
            <a:r>
              <a:rPr lang="en-US" sz="3600" dirty="0">
                <a:solidFill>
                  <a:srgbClr val="7030A0"/>
                </a:solidFill>
                <a:latin typeface="Cavolini" panose="03000502040302020204" pitchFamily="66" charset="0"/>
                <a:cs typeface="Cavolini" panose="03000502040302020204" pitchFamily="66" charset="0"/>
              </a:rPr>
              <a:t> e </a:t>
            </a:r>
            <a:r>
              <a:rPr lang="en-US" sz="3600" dirty="0" err="1">
                <a:solidFill>
                  <a:srgbClr val="7030A0"/>
                </a:solidFill>
                <a:latin typeface="Cavolini" panose="03000502040302020204" pitchFamily="66" charset="0"/>
                <a:cs typeface="Cavolini" panose="03000502040302020204" pitchFamily="66" charset="0"/>
              </a:rPr>
              <a:t>comunità</a:t>
            </a:r>
            <a:r>
              <a:rPr lang="en-US" sz="3600" dirty="0">
                <a:solidFill>
                  <a:srgbClr val="7030A0"/>
                </a:solidFill>
                <a:latin typeface="Cavolini" panose="03000502040302020204" pitchFamily="66" charset="0"/>
                <a:cs typeface="Cavolini" panose="03000502040302020204" pitchFamily="66" charset="0"/>
              </a:rPr>
              <a:t> </a:t>
            </a:r>
            <a:r>
              <a:rPr lang="en-US" sz="3600" dirty="0" err="1">
                <a:solidFill>
                  <a:srgbClr val="7030A0"/>
                </a:solidFill>
                <a:latin typeface="Cavolini" panose="03000502040302020204" pitchFamily="66" charset="0"/>
                <a:cs typeface="Cavolini" panose="03000502040302020204" pitchFamily="66" charset="0"/>
              </a:rPr>
              <a:t>auguriamo</a:t>
            </a:r>
            <a:r>
              <a:rPr lang="en-US" sz="3600" dirty="0">
                <a:solidFill>
                  <a:srgbClr val="7030A0"/>
                </a:solidFill>
                <a:latin typeface="Cavolini" panose="03000502040302020204" pitchFamily="66" charset="0"/>
                <a:cs typeface="Cavolini" panose="03000502040302020204" pitchFamily="66" charset="0"/>
              </a:rPr>
              <a:t> un </a:t>
            </a:r>
            <a:r>
              <a:rPr lang="en-US" sz="3600" dirty="0" err="1">
                <a:solidFill>
                  <a:srgbClr val="7030A0"/>
                </a:solidFill>
                <a:latin typeface="Cavolini" panose="03000502040302020204" pitchFamily="66" charset="0"/>
                <a:cs typeface="Cavolini" panose="03000502040302020204" pitchFamily="66" charset="0"/>
              </a:rPr>
              <a:t>fruttuoso</a:t>
            </a:r>
            <a:r>
              <a:rPr lang="en-US" sz="3600" dirty="0">
                <a:solidFill>
                  <a:srgbClr val="7030A0"/>
                </a:solidFill>
                <a:latin typeface="Cavolini" panose="03000502040302020204" pitchFamily="66" charset="0"/>
                <a:cs typeface="Cavolini" panose="03000502040302020204" pitchFamily="66" charset="0"/>
              </a:rPr>
              <a:t> </a:t>
            </a:r>
            <a:r>
              <a:rPr lang="en-US" sz="3600" dirty="0" err="1">
                <a:solidFill>
                  <a:srgbClr val="7030A0"/>
                </a:solidFill>
                <a:latin typeface="Cavolini" panose="03000502040302020204" pitchFamily="66" charset="0"/>
                <a:cs typeface="Cavolini" panose="03000502040302020204" pitchFamily="66" charset="0"/>
              </a:rPr>
              <a:t>cammino</a:t>
            </a:r>
            <a:r>
              <a:rPr lang="en-US" sz="3600" dirty="0">
                <a:solidFill>
                  <a:srgbClr val="7030A0"/>
                </a:solidFill>
                <a:latin typeface="Cavolini" panose="03000502040302020204" pitchFamily="66" charset="0"/>
                <a:cs typeface="Cavolini" panose="03000502040302020204" pitchFamily="66" charset="0"/>
              </a:rPr>
              <a:t> </a:t>
            </a:r>
            <a:r>
              <a:rPr lang="en-US" sz="3600" dirty="0" err="1">
                <a:solidFill>
                  <a:srgbClr val="7030A0"/>
                </a:solidFill>
                <a:latin typeface="Cavolini" panose="03000502040302020204" pitchFamily="66" charset="0"/>
                <a:cs typeface="Cavolini" panose="03000502040302020204" pitchFamily="66" charset="0"/>
              </a:rPr>
              <a:t>quaresimale</a:t>
            </a:r>
            <a:r>
              <a:rPr lang="en-US" sz="3600" dirty="0">
                <a:solidFill>
                  <a:srgbClr val="7030A0"/>
                </a:solidFill>
                <a:latin typeface="Cavolini" panose="03000502040302020204" pitchFamily="66" charset="0"/>
                <a:cs typeface="Cavolini" panose="03000502040302020204" pitchFamily="66" charset="0"/>
              </a:rPr>
              <a:t>!</a:t>
            </a:r>
          </a:p>
        </p:txBody>
      </p:sp>
      <p:pic>
        <p:nvPicPr>
          <p:cNvPr id="1026" name="Picture 2" descr="San Francesco, il giovane spensierato a cui Dio chiese di riparare la  Chiesa - Famiglia Cristiana">
            <a:extLst>
              <a:ext uri="{FF2B5EF4-FFF2-40B4-BE49-F238E27FC236}">
                <a16:creationId xmlns:a16="http://schemas.microsoft.com/office/drawing/2014/main" id="{15370A73-1DF0-86CF-8546-9629EDF6C5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916" r="5051"/>
          <a:stretch/>
        </p:blipFill>
        <p:spPr bwMode="auto">
          <a:xfrm>
            <a:off x="8879539" y="4214813"/>
            <a:ext cx="2505664" cy="2114550"/>
          </a:xfrm>
          <a:custGeom>
            <a:avLst/>
            <a:gdLst/>
            <a:ahLst/>
            <a:cxnLst/>
            <a:rect l="l" t="t" r="r" b="b"/>
            <a:pathLst>
              <a:path w="5283866" h="4210442">
                <a:moveTo>
                  <a:pt x="839883" y="18"/>
                </a:moveTo>
                <a:cubicBezTo>
                  <a:pt x="851945" y="328"/>
                  <a:pt x="864423" y="4671"/>
                  <a:pt x="875727" y="6050"/>
                </a:cubicBezTo>
                <a:cubicBezTo>
                  <a:pt x="1125267" y="36932"/>
                  <a:pt x="1374804" y="70296"/>
                  <a:pt x="1624617" y="99799"/>
                </a:cubicBezTo>
                <a:cubicBezTo>
                  <a:pt x="1858164" y="127373"/>
                  <a:pt x="2093363" y="133714"/>
                  <a:pt x="2328012" y="148051"/>
                </a:cubicBezTo>
                <a:cubicBezTo>
                  <a:pt x="2612016" y="165424"/>
                  <a:pt x="2895470" y="189965"/>
                  <a:pt x="3177820" y="228566"/>
                </a:cubicBezTo>
                <a:cubicBezTo>
                  <a:pt x="3373866" y="255590"/>
                  <a:pt x="3571843" y="274338"/>
                  <a:pt x="3770646" y="252831"/>
                </a:cubicBezTo>
                <a:cubicBezTo>
                  <a:pt x="3780572" y="251727"/>
                  <a:pt x="3791878" y="248144"/>
                  <a:pt x="3800149" y="251727"/>
                </a:cubicBezTo>
                <a:cubicBezTo>
                  <a:pt x="3896658" y="291986"/>
                  <a:pt x="4001986" y="263033"/>
                  <a:pt x="4102076" y="288400"/>
                </a:cubicBezTo>
                <a:cubicBezTo>
                  <a:pt x="4076434" y="386286"/>
                  <a:pt x="3966416" y="378289"/>
                  <a:pt x="3904377" y="446120"/>
                </a:cubicBezTo>
                <a:cubicBezTo>
                  <a:pt x="4005570" y="473141"/>
                  <a:pt x="4096562" y="500439"/>
                  <a:pt x="4188933" y="520843"/>
                </a:cubicBezTo>
                <a:cubicBezTo>
                  <a:pt x="4286818" y="542350"/>
                  <a:pt x="4369813" y="600531"/>
                  <a:pt x="4465492" y="626449"/>
                </a:cubicBezTo>
                <a:cubicBezTo>
                  <a:pt x="4485897" y="631964"/>
                  <a:pt x="4510437" y="651264"/>
                  <a:pt x="4517606" y="670015"/>
                </a:cubicBezTo>
                <a:cubicBezTo>
                  <a:pt x="4540768" y="730677"/>
                  <a:pt x="5003171" y="900804"/>
                  <a:pt x="4948576" y="954847"/>
                </a:cubicBezTo>
                <a:cubicBezTo>
                  <a:pt x="4925966" y="977182"/>
                  <a:pt x="4896738" y="993174"/>
                  <a:pt x="4866132" y="1015233"/>
                </a:cubicBezTo>
                <a:cubicBezTo>
                  <a:pt x="4912180" y="1056869"/>
                  <a:pt x="4964017" y="1075067"/>
                  <a:pt x="5019164" y="1087474"/>
                </a:cubicBezTo>
                <a:cubicBezTo>
                  <a:pt x="5035708" y="1091335"/>
                  <a:pt x="5051977" y="1099055"/>
                  <a:pt x="5053630" y="1117806"/>
                </a:cubicBezTo>
                <a:cubicBezTo>
                  <a:pt x="5055284" y="1137382"/>
                  <a:pt x="5038464" y="1145101"/>
                  <a:pt x="5024404" y="1154202"/>
                </a:cubicBezTo>
                <a:cubicBezTo>
                  <a:pt x="5004826" y="1166885"/>
                  <a:pt x="4985800" y="1177916"/>
                  <a:pt x="4960984" y="1179569"/>
                </a:cubicBezTo>
                <a:cubicBezTo>
                  <a:pt x="4920176" y="1182051"/>
                  <a:pt x="4900600" y="1217344"/>
                  <a:pt x="4876887" y="1243814"/>
                </a:cubicBezTo>
                <a:cubicBezTo>
                  <a:pt x="4863652" y="1258705"/>
                  <a:pt x="4857034" y="1288759"/>
                  <a:pt x="4880195" y="1293998"/>
                </a:cubicBezTo>
                <a:cubicBezTo>
                  <a:pt x="4935892" y="1306682"/>
                  <a:pt x="4931480" y="1343355"/>
                  <a:pt x="4930104" y="1384991"/>
                </a:cubicBezTo>
                <a:cubicBezTo>
                  <a:pt x="4928173" y="1436553"/>
                  <a:pt x="4895360" y="1460265"/>
                  <a:pt x="4855103" y="1480119"/>
                </a:cubicBezTo>
                <a:cubicBezTo>
                  <a:pt x="4841316" y="1487011"/>
                  <a:pt x="4821740" y="1486735"/>
                  <a:pt x="4816500" y="1508242"/>
                </a:cubicBezTo>
                <a:cubicBezTo>
                  <a:pt x="4839110" y="1528648"/>
                  <a:pt x="4866684" y="1512103"/>
                  <a:pt x="4890949" y="1517893"/>
                </a:cubicBezTo>
                <a:cubicBezTo>
                  <a:pt x="4911077" y="1522581"/>
                  <a:pt x="4944441" y="1520100"/>
                  <a:pt x="4916868" y="1557599"/>
                </a:cubicBezTo>
                <a:cubicBezTo>
                  <a:pt x="4908870" y="1568352"/>
                  <a:pt x="4918245" y="1576625"/>
                  <a:pt x="4928448" y="1577453"/>
                </a:cubicBezTo>
                <a:cubicBezTo>
                  <a:pt x="5010066" y="1586000"/>
                  <a:pt x="4972566" y="1661827"/>
                  <a:pt x="4998760" y="1701809"/>
                </a:cubicBezTo>
                <a:cubicBezTo>
                  <a:pt x="5005928" y="1712836"/>
                  <a:pt x="4998208" y="1731862"/>
                  <a:pt x="4986903" y="1736550"/>
                </a:cubicBezTo>
                <a:cubicBezTo>
                  <a:pt x="4914660" y="1767432"/>
                  <a:pt x="4904735" y="1841053"/>
                  <a:pt x="4869716" y="1904472"/>
                </a:cubicBezTo>
                <a:cubicBezTo>
                  <a:pt x="4907768" y="1929562"/>
                  <a:pt x="4953264" y="1935077"/>
                  <a:pt x="4994348" y="1951346"/>
                </a:cubicBezTo>
                <a:cubicBezTo>
                  <a:pt x="5037087" y="1968441"/>
                  <a:pt x="5037087" y="1981125"/>
                  <a:pt x="5001792" y="2030756"/>
                </a:cubicBezTo>
                <a:cubicBezTo>
                  <a:pt x="5093611" y="2041511"/>
                  <a:pt x="5093611" y="2041511"/>
                  <a:pt x="5065212" y="2119543"/>
                </a:cubicBezTo>
                <a:cubicBezTo>
                  <a:pt x="5142142" y="2126712"/>
                  <a:pt x="5192876" y="2163660"/>
                  <a:pt x="5204732" y="2244450"/>
                </a:cubicBezTo>
                <a:cubicBezTo>
                  <a:pt x="5210523" y="2283604"/>
                  <a:pt x="5245265" y="2302077"/>
                  <a:pt x="5283866" y="2328272"/>
                </a:cubicBezTo>
                <a:cubicBezTo>
                  <a:pt x="5235890" y="2353641"/>
                  <a:pt x="5203354" y="2406580"/>
                  <a:pt x="5147380" y="2350606"/>
                </a:cubicBezTo>
                <a:cubicBezTo>
                  <a:pt x="5126976" y="2330203"/>
                  <a:pt x="5128904" y="2356121"/>
                  <a:pt x="5126148" y="2363566"/>
                </a:cubicBezTo>
                <a:cubicBezTo>
                  <a:pt x="5119532" y="2381764"/>
                  <a:pt x="5133316" y="2393897"/>
                  <a:pt x="5142417" y="2407682"/>
                </a:cubicBezTo>
                <a:cubicBezTo>
                  <a:pt x="5151240" y="2421470"/>
                  <a:pt x="5161718" y="2436083"/>
                  <a:pt x="5164200" y="2451526"/>
                </a:cubicBezTo>
                <a:cubicBezTo>
                  <a:pt x="5165852" y="2462279"/>
                  <a:pt x="5157858" y="2477994"/>
                  <a:pt x="5149034" y="2485992"/>
                </a:cubicBezTo>
                <a:cubicBezTo>
                  <a:pt x="5102710" y="2528178"/>
                  <a:pt x="5130284" y="2623031"/>
                  <a:pt x="5042601" y="2635164"/>
                </a:cubicBezTo>
                <a:cubicBezTo>
                  <a:pt x="5003171" y="2640677"/>
                  <a:pt x="4984146" y="2675420"/>
                  <a:pt x="4955194" y="2694445"/>
                </a:cubicBezTo>
                <a:cubicBezTo>
                  <a:pt x="4854552" y="2760897"/>
                  <a:pt x="4787272" y="2846375"/>
                  <a:pt x="4756116" y="2963836"/>
                </a:cubicBezTo>
                <a:cubicBezTo>
                  <a:pt x="4747568" y="2996372"/>
                  <a:pt x="4714754" y="3022569"/>
                  <a:pt x="4693523" y="3051244"/>
                </a:cubicBezTo>
                <a:cubicBezTo>
                  <a:pt x="4703726" y="3072199"/>
                  <a:pt x="4759424" y="3026979"/>
                  <a:pt x="4739848" y="3082125"/>
                </a:cubicBezTo>
                <a:cubicBezTo>
                  <a:pt x="4724958" y="3123486"/>
                  <a:pt x="4686906" y="3149129"/>
                  <a:pt x="4651060" y="3173670"/>
                </a:cubicBezTo>
                <a:cubicBezTo>
                  <a:pt x="4610252" y="3201518"/>
                  <a:pt x="4565032" y="3223852"/>
                  <a:pt x="4546556" y="3275413"/>
                </a:cubicBezTo>
                <a:cubicBezTo>
                  <a:pt x="4542697" y="3286444"/>
                  <a:pt x="4530288" y="3298024"/>
                  <a:pt x="4519261" y="3302437"/>
                </a:cubicBezTo>
                <a:cubicBezTo>
                  <a:pt x="3944081" y="4209875"/>
                  <a:pt x="2528194" y="4215939"/>
                  <a:pt x="2364961" y="4209597"/>
                </a:cubicBezTo>
                <a:cubicBezTo>
                  <a:pt x="2167260" y="4201602"/>
                  <a:pt x="1980313" y="4145627"/>
                  <a:pt x="1796951" y="4075867"/>
                </a:cubicBezTo>
                <a:cubicBezTo>
                  <a:pt x="1719469" y="4046365"/>
                  <a:pt x="1647505" y="4004453"/>
                  <a:pt x="1572227" y="3971917"/>
                </a:cubicBezTo>
                <a:cubicBezTo>
                  <a:pt x="1468277" y="3926971"/>
                  <a:pt x="1388040" y="3841219"/>
                  <a:pt x="1284364" y="3805097"/>
                </a:cubicBezTo>
                <a:cubicBezTo>
                  <a:pt x="1177655" y="3767873"/>
                  <a:pt x="1086388" y="3699767"/>
                  <a:pt x="976645" y="3670815"/>
                </a:cubicBezTo>
                <a:cubicBezTo>
                  <a:pt x="918742" y="3655375"/>
                  <a:pt x="862768" y="3627527"/>
                  <a:pt x="871866" y="3547839"/>
                </a:cubicBezTo>
                <a:cubicBezTo>
                  <a:pt x="874349" y="3525228"/>
                  <a:pt x="859184" y="3506755"/>
                  <a:pt x="835195" y="3513373"/>
                </a:cubicBezTo>
                <a:cubicBezTo>
                  <a:pt x="789424" y="3525780"/>
                  <a:pt x="768744" y="3492967"/>
                  <a:pt x="743375" y="3468427"/>
                </a:cubicBezTo>
                <a:cubicBezTo>
                  <a:pt x="698156" y="3424863"/>
                  <a:pt x="655142" y="3378540"/>
                  <a:pt x="583175" y="3371370"/>
                </a:cubicBezTo>
                <a:cubicBezTo>
                  <a:pt x="596961" y="3337178"/>
                  <a:pt x="620399" y="3342142"/>
                  <a:pt x="641906" y="3349311"/>
                </a:cubicBezTo>
                <a:cubicBezTo>
                  <a:pt x="698432" y="3368062"/>
                  <a:pt x="754405" y="3389293"/>
                  <a:pt x="810930" y="3408042"/>
                </a:cubicBezTo>
                <a:cubicBezTo>
                  <a:pt x="847878" y="3420175"/>
                  <a:pt x="884551" y="3437271"/>
                  <a:pt x="933908" y="3423758"/>
                </a:cubicBezTo>
                <a:cubicBezTo>
                  <a:pt x="891445" y="3354826"/>
                  <a:pt x="819202" y="3342418"/>
                  <a:pt x="760747" y="3321187"/>
                </a:cubicBezTo>
                <a:cubicBezTo>
                  <a:pt x="687678" y="3294441"/>
                  <a:pt x="644664" y="3243980"/>
                  <a:pt x="593101" y="3187731"/>
                </a:cubicBezTo>
                <a:cubicBezTo>
                  <a:pt x="646869" y="3174220"/>
                  <a:pt x="680233" y="3215581"/>
                  <a:pt x="722419" y="3213374"/>
                </a:cubicBezTo>
                <a:cubicBezTo>
                  <a:pt x="724627" y="3206207"/>
                  <a:pt x="728486" y="3195729"/>
                  <a:pt x="727934" y="3195451"/>
                </a:cubicBezTo>
                <a:cubicBezTo>
                  <a:pt x="659002" y="3164570"/>
                  <a:pt x="626741" y="3106666"/>
                  <a:pt x="615987" y="3036630"/>
                </a:cubicBezTo>
                <a:cubicBezTo>
                  <a:pt x="610473" y="3000510"/>
                  <a:pt x="585381" y="2989205"/>
                  <a:pt x="560564" y="2972660"/>
                </a:cubicBezTo>
                <a:cubicBezTo>
                  <a:pt x="473984" y="2913930"/>
                  <a:pt x="382441" y="2860713"/>
                  <a:pt x="311302" y="2779924"/>
                </a:cubicBezTo>
                <a:cubicBezTo>
                  <a:pt x="393471" y="2790677"/>
                  <a:pt x="459371" y="2843341"/>
                  <a:pt x="547882" y="2865952"/>
                </a:cubicBezTo>
                <a:cubicBezTo>
                  <a:pt x="477570" y="2777166"/>
                  <a:pt x="386577" y="2732222"/>
                  <a:pt x="303582" y="2678453"/>
                </a:cubicBezTo>
                <a:cubicBezTo>
                  <a:pt x="265806" y="2653913"/>
                  <a:pt x="230790" y="2622479"/>
                  <a:pt x="185016" y="2609244"/>
                </a:cubicBezTo>
                <a:cubicBezTo>
                  <a:pt x="168748" y="2604556"/>
                  <a:pt x="142002" y="2594630"/>
                  <a:pt x="154963" y="2568435"/>
                </a:cubicBezTo>
                <a:cubicBezTo>
                  <a:pt x="165990" y="2546654"/>
                  <a:pt x="187773" y="2553269"/>
                  <a:pt x="207627" y="2559612"/>
                </a:cubicBezTo>
                <a:cubicBezTo>
                  <a:pt x="255328" y="2575330"/>
                  <a:pt x="304685" y="2575604"/>
                  <a:pt x="369207" y="2575330"/>
                </a:cubicBezTo>
                <a:cubicBezTo>
                  <a:pt x="315163" y="2503363"/>
                  <a:pt x="216174" y="2524871"/>
                  <a:pt x="169852" y="2449319"/>
                </a:cubicBezTo>
                <a:cubicBezTo>
                  <a:pt x="227755" y="2436083"/>
                  <a:pt x="272424" y="2463381"/>
                  <a:pt x="319299" y="2468619"/>
                </a:cubicBezTo>
                <a:cubicBezTo>
                  <a:pt x="361761" y="2473307"/>
                  <a:pt x="372239" y="2460624"/>
                  <a:pt x="362313" y="2418988"/>
                </a:cubicBezTo>
                <a:cubicBezTo>
                  <a:pt x="346873" y="2354190"/>
                  <a:pt x="370034" y="2321102"/>
                  <a:pt x="431798" y="2338750"/>
                </a:cubicBezTo>
                <a:cubicBezTo>
                  <a:pt x="489149" y="2355293"/>
                  <a:pt x="495215" y="2331030"/>
                  <a:pt x="479775" y="2294082"/>
                </a:cubicBezTo>
                <a:cubicBezTo>
                  <a:pt x="457716" y="2240315"/>
                  <a:pt x="482807" y="2198678"/>
                  <a:pt x="499903" y="2153458"/>
                </a:cubicBezTo>
                <a:cubicBezTo>
                  <a:pt x="526099" y="2084525"/>
                  <a:pt x="515069" y="2050885"/>
                  <a:pt x="458544" y="1999599"/>
                </a:cubicBezTo>
                <a:cubicBezTo>
                  <a:pt x="426835" y="1970921"/>
                  <a:pt x="392645" y="1946658"/>
                  <a:pt x="346596" y="1921843"/>
                </a:cubicBezTo>
                <a:cubicBezTo>
                  <a:pt x="452753" y="1908331"/>
                  <a:pt x="341358" y="1862836"/>
                  <a:pt x="378857" y="1834435"/>
                </a:cubicBezTo>
                <a:cubicBezTo>
                  <a:pt x="453856" y="1822854"/>
                  <a:pt x="515069" y="1913294"/>
                  <a:pt x="617091" y="1887376"/>
                </a:cubicBezTo>
                <a:cubicBezTo>
                  <a:pt x="491080" y="1809066"/>
                  <a:pt x="351835" y="1783423"/>
                  <a:pt x="260568" y="1679198"/>
                </a:cubicBezTo>
                <a:cubicBezTo>
                  <a:pt x="281523" y="1655484"/>
                  <a:pt x="302479" y="1677543"/>
                  <a:pt x="320402" y="1668720"/>
                </a:cubicBezTo>
                <a:cubicBezTo>
                  <a:pt x="319850" y="1663205"/>
                  <a:pt x="321230" y="1654932"/>
                  <a:pt x="317920" y="1652452"/>
                </a:cubicBezTo>
                <a:cubicBezTo>
                  <a:pt x="249815" y="1595650"/>
                  <a:pt x="248711" y="1594273"/>
                  <a:pt x="321779" y="1552359"/>
                </a:cubicBezTo>
                <a:cubicBezTo>
                  <a:pt x="347424" y="1537746"/>
                  <a:pt x="345218" y="1524786"/>
                  <a:pt x="331707" y="1506313"/>
                </a:cubicBezTo>
                <a:cubicBezTo>
                  <a:pt x="322055" y="1493353"/>
                  <a:pt x="310475" y="1481772"/>
                  <a:pt x="315990" y="1453371"/>
                </a:cubicBezTo>
                <a:cubicBezTo>
                  <a:pt x="355971" y="1489769"/>
                  <a:pt x="549259" y="1477912"/>
                  <a:pt x="583450" y="1474052"/>
                </a:cubicBezTo>
                <a:cubicBezTo>
                  <a:pt x="621777" y="1469917"/>
                  <a:pt x="659553" y="1452269"/>
                  <a:pt x="699809" y="1461919"/>
                </a:cubicBezTo>
                <a:cubicBezTo>
                  <a:pt x="732070" y="1469641"/>
                  <a:pt x="881516" y="1544364"/>
                  <a:pt x="902750" y="1458612"/>
                </a:cubicBezTo>
                <a:cubicBezTo>
                  <a:pt x="903853" y="1454475"/>
                  <a:pt x="964237" y="1464127"/>
                  <a:pt x="996774" y="1468814"/>
                </a:cubicBezTo>
                <a:cubicBezTo>
                  <a:pt x="1025451" y="1472674"/>
                  <a:pt x="1057712" y="1489769"/>
                  <a:pt x="1077012" y="1455578"/>
                </a:cubicBezTo>
                <a:cubicBezTo>
                  <a:pt x="1088317" y="1435450"/>
                  <a:pt x="1041719" y="1396571"/>
                  <a:pt x="1000083" y="1393262"/>
                </a:cubicBezTo>
                <a:cubicBezTo>
                  <a:pt x="963961" y="1390229"/>
                  <a:pt x="926186" y="1385817"/>
                  <a:pt x="891720" y="1394089"/>
                </a:cubicBezTo>
                <a:cubicBezTo>
                  <a:pt x="849258" y="1404017"/>
                  <a:pt x="826372" y="1388024"/>
                  <a:pt x="814515" y="1353557"/>
                </a:cubicBezTo>
                <a:cubicBezTo>
                  <a:pt x="801280" y="1315506"/>
                  <a:pt x="775911" y="1297858"/>
                  <a:pt x="740895" y="1280211"/>
                </a:cubicBezTo>
                <a:cubicBezTo>
                  <a:pt x="655967" y="1237474"/>
                  <a:pt x="574352" y="1188118"/>
                  <a:pt x="481154" y="1163301"/>
                </a:cubicBezTo>
                <a:cubicBezTo>
                  <a:pt x="462679" y="1158337"/>
                  <a:pt x="442276" y="1151719"/>
                  <a:pt x="433728" y="1118909"/>
                </a:cubicBezTo>
                <a:cubicBezTo>
                  <a:pt x="686023" y="1167987"/>
                  <a:pt x="915984" y="1295929"/>
                  <a:pt x="1176276" y="1288484"/>
                </a:cubicBezTo>
                <a:cubicBezTo>
                  <a:pt x="1105137" y="1247950"/>
                  <a:pt x="1022694" y="1245745"/>
                  <a:pt x="946867" y="1217344"/>
                </a:cubicBezTo>
                <a:cubicBezTo>
                  <a:pt x="1000635" y="1196113"/>
                  <a:pt x="1051094" y="1218172"/>
                  <a:pt x="1102104" y="1230304"/>
                </a:cubicBezTo>
                <a:cubicBezTo>
                  <a:pt x="1144843" y="1240230"/>
                  <a:pt x="1183446" y="1241885"/>
                  <a:pt x="1188133" y="1182603"/>
                </a:cubicBezTo>
                <a:cubicBezTo>
                  <a:pt x="1186478" y="1178742"/>
                  <a:pt x="1186754" y="1173780"/>
                  <a:pt x="1187030" y="1169092"/>
                </a:cubicBezTo>
                <a:cubicBezTo>
                  <a:pt x="1172690" y="1144552"/>
                  <a:pt x="1150358" y="1131868"/>
                  <a:pt x="1123887" y="1124698"/>
                </a:cubicBezTo>
                <a:cubicBezTo>
                  <a:pt x="1107894" y="1120286"/>
                  <a:pt x="1086663" y="1113668"/>
                  <a:pt x="1086938" y="1096023"/>
                </a:cubicBezTo>
                <a:cubicBezTo>
                  <a:pt x="1087765" y="1030674"/>
                  <a:pt x="1036756" y="1011647"/>
                  <a:pt x="985744" y="992622"/>
                </a:cubicBezTo>
                <a:cubicBezTo>
                  <a:pt x="1014145" y="960086"/>
                  <a:pt x="1036479" y="984074"/>
                  <a:pt x="1057987" y="981594"/>
                </a:cubicBezTo>
                <a:cubicBezTo>
                  <a:pt x="1072049" y="979939"/>
                  <a:pt x="1084733" y="976906"/>
                  <a:pt x="1084733" y="960086"/>
                </a:cubicBezTo>
                <a:cubicBezTo>
                  <a:pt x="1085008" y="946023"/>
                  <a:pt x="1078390" y="930030"/>
                  <a:pt x="1064605" y="929756"/>
                </a:cubicBezTo>
                <a:cubicBezTo>
                  <a:pt x="978300" y="927273"/>
                  <a:pt x="930599" y="836833"/>
                  <a:pt x="840985" y="836558"/>
                </a:cubicBezTo>
                <a:cubicBezTo>
                  <a:pt x="787493" y="836558"/>
                  <a:pt x="868834" y="785547"/>
                  <a:pt x="823615" y="764315"/>
                </a:cubicBezTo>
                <a:cubicBezTo>
                  <a:pt x="813687" y="759628"/>
                  <a:pt x="849533" y="752460"/>
                  <a:pt x="865526" y="753562"/>
                </a:cubicBezTo>
                <a:cubicBezTo>
                  <a:pt x="881242" y="754665"/>
                  <a:pt x="895304" y="768175"/>
                  <a:pt x="914331" y="758525"/>
                </a:cubicBezTo>
                <a:cubicBezTo>
                  <a:pt x="924808" y="724059"/>
                  <a:pt x="897787" y="711375"/>
                  <a:pt x="875452" y="701724"/>
                </a:cubicBezTo>
                <a:cubicBezTo>
                  <a:pt x="823889" y="679390"/>
                  <a:pt x="773706" y="652369"/>
                  <a:pt x="717181" y="644371"/>
                </a:cubicBezTo>
                <a:cubicBezTo>
                  <a:pt x="697053" y="641614"/>
                  <a:pt x="746133" y="604666"/>
                  <a:pt x="755783" y="591707"/>
                </a:cubicBezTo>
                <a:cubicBezTo>
                  <a:pt x="528304" y="455496"/>
                  <a:pt x="254778" y="462388"/>
                  <a:pt x="0" y="352370"/>
                </a:cubicBezTo>
                <a:cubicBezTo>
                  <a:pt x="56250" y="330864"/>
                  <a:pt x="97610" y="346580"/>
                  <a:pt x="135937" y="349889"/>
                </a:cubicBezTo>
                <a:cubicBezTo>
                  <a:pt x="231615" y="358160"/>
                  <a:pt x="326193" y="375256"/>
                  <a:pt x="421595" y="385458"/>
                </a:cubicBezTo>
                <a:cubicBezTo>
                  <a:pt x="468469" y="390421"/>
                  <a:pt x="512035" y="409172"/>
                  <a:pt x="564424" y="379393"/>
                </a:cubicBezTo>
                <a:cubicBezTo>
                  <a:pt x="599443" y="359540"/>
                  <a:pt x="655418" y="381046"/>
                  <a:pt x="698432" y="398694"/>
                </a:cubicBezTo>
                <a:cubicBezTo>
                  <a:pt x="734000" y="413307"/>
                  <a:pt x="767916" y="417167"/>
                  <a:pt x="815067" y="398694"/>
                </a:cubicBezTo>
                <a:cubicBezTo>
                  <a:pt x="772328" y="387389"/>
                  <a:pt x="739515" y="377463"/>
                  <a:pt x="705876" y="370568"/>
                </a:cubicBezTo>
                <a:cubicBezTo>
                  <a:pt x="679130" y="365055"/>
                  <a:pt x="742825" y="342719"/>
                  <a:pt x="775360" y="345477"/>
                </a:cubicBezTo>
                <a:cubicBezTo>
                  <a:pt x="820857" y="349337"/>
                  <a:pt x="795214" y="335000"/>
                  <a:pt x="787493" y="315146"/>
                </a:cubicBezTo>
                <a:cubicBezTo>
                  <a:pt x="779221" y="293915"/>
                  <a:pt x="803761" y="287298"/>
                  <a:pt x="819202" y="291709"/>
                </a:cubicBezTo>
                <a:cubicBezTo>
                  <a:pt x="878484" y="309081"/>
                  <a:pt x="937491" y="278474"/>
                  <a:pt x="998705" y="303291"/>
                </a:cubicBezTo>
                <a:cubicBezTo>
                  <a:pt x="983263" y="242077"/>
                  <a:pt x="949899" y="215331"/>
                  <a:pt x="880139" y="206783"/>
                </a:cubicBezTo>
                <a:cubicBezTo>
                  <a:pt x="853944" y="203475"/>
                  <a:pt x="826647" y="208438"/>
                  <a:pt x="804037" y="190790"/>
                </a:cubicBezTo>
                <a:cubicBezTo>
                  <a:pt x="791076" y="180590"/>
                  <a:pt x="776463" y="168457"/>
                  <a:pt x="786666" y="149707"/>
                </a:cubicBezTo>
                <a:cubicBezTo>
                  <a:pt x="793834" y="136471"/>
                  <a:pt x="809276" y="136471"/>
                  <a:pt x="821960" y="140884"/>
                </a:cubicBezTo>
                <a:cubicBezTo>
                  <a:pt x="878761" y="160461"/>
                  <a:pt x="938043" y="167630"/>
                  <a:pt x="997325" y="174800"/>
                </a:cubicBezTo>
                <a:cubicBezTo>
                  <a:pt x="1006426" y="175902"/>
                  <a:pt x="1016626" y="179487"/>
                  <a:pt x="1026829" y="161287"/>
                </a:cubicBezTo>
                <a:cubicBezTo>
                  <a:pt x="915984" y="131783"/>
                  <a:pt x="810655" y="89872"/>
                  <a:pt x="696777" y="73604"/>
                </a:cubicBezTo>
                <a:cubicBezTo>
                  <a:pt x="698432" y="65884"/>
                  <a:pt x="700086" y="58164"/>
                  <a:pt x="701741" y="50444"/>
                </a:cubicBezTo>
                <a:cubicBezTo>
                  <a:pt x="790801" y="61471"/>
                  <a:pt x="879864" y="72501"/>
                  <a:pt x="992362" y="86289"/>
                </a:cubicBezTo>
                <a:cubicBezTo>
                  <a:pt x="923153" y="42446"/>
                  <a:pt x="857805" y="57060"/>
                  <a:pt x="806519" y="18183"/>
                </a:cubicBezTo>
                <a:cubicBezTo>
                  <a:pt x="816170" y="3431"/>
                  <a:pt x="827820" y="-292"/>
                  <a:pt x="839883" y="18"/>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475337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1228</Words>
  <Application>Microsoft Office PowerPoint</Application>
  <PresentationFormat>Widescreen</PresentationFormat>
  <Paragraphs>30</Paragraphs>
  <Slides>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6</vt:i4>
      </vt:variant>
    </vt:vector>
  </HeadingPairs>
  <TitlesOfParts>
    <vt:vector size="12" baseType="lpstr">
      <vt:lpstr>Arial</vt:lpstr>
      <vt:lpstr>Calibri</vt:lpstr>
      <vt:lpstr>Calibri Light</vt:lpstr>
      <vt:lpstr>Cavolini</vt:lpstr>
      <vt:lpstr>Constantia</vt:lpstr>
      <vt:lpstr>Tema di Office</vt:lpstr>
      <vt:lpstr>«Attraverso il deserto  Dio ci guida alla libertà» </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«Attraverso il deserto  Dio ci guida alla libertà» </dc:title>
  <dc:creator>Mancini</dc:creator>
  <cp:lastModifiedBy>Mancini</cp:lastModifiedBy>
  <cp:revision>6</cp:revision>
  <dcterms:created xsi:type="dcterms:W3CDTF">2024-02-03T09:47:47Z</dcterms:created>
  <dcterms:modified xsi:type="dcterms:W3CDTF">2024-02-27T09:51:37Z</dcterms:modified>
</cp:coreProperties>
</file>