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93" r:id="rId11"/>
    <p:sldId id="294" r:id="rId12"/>
    <p:sldId id="292" r:id="rId13"/>
    <p:sldId id="29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7" r:id="rId23"/>
    <p:sldId id="28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echistico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F60"/>
    <a:srgbClr val="F84836"/>
    <a:srgbClr val="EDE18B"/>
    <a:srgbClr val="E1CE3E"/>
    <a:srgbClr val="68FDFA"/>
    <a:srgbClr val="71FEFD"/>
    <a:srgbClr val="57DBF4"/>
    <a:srgbClr val="6AFFFF"/>
    <a:srgbClr val="6EFDFA"/>
    <a:srgbClr val="71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3" autoAdjust="0"/>
    <p:restoredTop sz="86409" autoAdjust="0"/>
  </p:normalViewPr>
  <p:slideViewPr>
    <p:cSldViewPr snapToGrid="0">
      <p:cViewPr varScale="1">
        <p:scale>
          <a:sx n="38" d="100"/>
          <a:sy n="38" d="100"/>
        </p:scale>
        <p:origin x="114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9815D-6222-4255-86EA-E3D93B684D80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1724-36D2-41F6-8A4D-04AFF696E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46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1724-36D2-41F6-8A4D-04AFF696E0C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13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1724-36D2-41F6-8A4D-04AFF696E0C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13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1724-36D2-41F6-8A4D-04AFF696E0C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62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1724-36D2-41F6-8A4D-04AFF696E0C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37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1724-36D2-41F6-8A4D-04AFF696E0C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38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143999" y="144000"/>
            <a:ext cx="11905200" cy="657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ttp://nctn.altervista.org/img/logo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16000"/>
            <a:ext cx="1906859" cy="8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24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9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64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143999" y="144000"/>
            <a:ext cx="11905200" cy="657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ttp://nctn.altervista.org/img/logo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16000"/>
            <a:ext cx="1906859" cy="8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24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143999" y="144000"/>
            <a:ext cx="11905200" cy="657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http://nctn.altervista.org/img/logo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16000"/>
            <a:ext cx="1906859" cy="8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584"/>
            <a:ext cx="8332839" cy="68570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83">
            <a:off x="-114122" y="610636"/>
            <a:ext cx="4267624" cy="146955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907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143999" y="144000"/>
            <a:ext cx="11905200" cy="657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http://nctn.altervista.org/img/logo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16000"/>
            <a:ext cx="1906859" cy="8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5815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82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143999" y="144000"/>
            <a:ext cx="11905200" cy="657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nctn.altervista.org/img/logo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16000"/>
            <a:ext cx="1906859" cy="8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6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5037391" cy="6858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97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63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04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7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B1994-4328-4D44-BCB7-D279EBA70D82}" type="datetimeFigureOut">
              <a:rPr lang="it-IT" smtClean="0"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BF7E-184B-4936-A2CB-778217D5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4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899298" y="1014308"/>
            <a:ext cx="5733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DA DOVE VENIAMO?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07575" y="2227994"/>
            <a:ext cx="1032409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«Verso nuovi modelli di Iniziazione Cristiana» </a:t>
            </a:r>
          </a:p>
          <a:p>
            <a:pPr algn="ctr"/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tre anni Pastorali di sensibilizzazione</a:t>
            </a:r>
          </a:p>
          <a:p>
            <a:pPr algn="ctr"/>
            <a:endParaRPr lang="it-IT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FFFF00"/>
                </a:outerShdw>
              </a:effectLst>
              <a:latin typeface="Maiandra GD" panose="020E0502030308020204" pitchFamily="34" charset="0"/>
            </a:endParaRPr>
          </a:p>
          <a:p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Tre Priorità: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Descolarizzare l’incontro di Catechesi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Coinvolgere la famiglia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Valorizzare la Liturgia e i Tempi Liturgici</a:t>
            </a:r>
          </a:p>
        </p:txBody>
      </p:sp>
    </p:spTree>
    <p:extLst>
      <p:ext uri="{BB962C8B-B14F-4D97-AF65-F5344CB8AC3E}">
        <p14:creationId xmlns:p14="http://schemas.microsoft.com/office/powerpoint/2010/main" val="18406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258" y="527744"/>
            <a:ext cx="11869061" cy="6170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Avvento</a:t>
            </a:r>
          </a:p>
          <a:p>
            <a:pPr algn="ctr"/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endParaRPr lang="it-IT" sz="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Vuole salvare tutti: salva anche me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si prende cura di me: mi aiuta a diventare libero e mi guarisce dal male 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fa crescere e maturare perché possa dare frutti ed esprimermi al meglio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con noi, Emanuele, si fa vicino a me, e col battesimo, mi chiama fra i suoi amici a fare parte del suo popolo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0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1445772"/>
            <a:ext cx="11998713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Quaresima  </a:t>
            </a:r>
          </a:p>
          <a:p>
            <a:pPr algn="ctr"/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2° Obiettivo: </a:t>
            </a:r>
          </a:p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AMA E PERDONA. </a:t>
            </a:r>
          </a:p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COME LUI AMIAMO E PERDONIAMO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Pasqua, Sacramento del rinnovamento battesimale 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 del perdono dei peccati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3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C4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C4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328" y="343250"/>
            <a:ext cx="11642765" cy="61401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Quaresima </a:t>
            </a:r>
          </a:p>
          <a:p>
            <a:endParaRPr lang="it-IT" sz="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it-IT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perdona. Gesù perdona la peccatrice pentita: c’è perdono anche per me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chiede di essere vero ed umile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aiuta a diventare giusto. Soccorre la mia debolezza e mi rende caritatevole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ama fino a dare la vita per me, è sempre pronto alla riconciliazione, a far pace con me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mi chiama nella Chiesa per costruire insieme ai fratelli la pace, frutto della Pasqua</a:t>
            </a:r>
            <a:endParaRPr lang="it-IT" sz="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1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4267" y="2014870"/>
            <a:ext cx="107899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PRIMO PERCORSO HA COME NATURALE COMPIMENTO LA CELEBRAZIONE DEL SACRAMENTO DELLA RICONCILIAZIONE.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9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04854" y="1989499"/>
            <a:ext cx="11182292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Secondo percorso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Età maturativa nove-dieci anni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Nove tappe in nove settimane</a:t>
            </a:r>
          </a:p>
          <a:p>
            <a:pPr algn="ctr"/>
            <a:endParaRPr 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MOSTRAMI IL TUO VOLTO, O SIGNORE</a:t>
            </a:r>
          </a:p>
        </p:txBody>
      </p:sp>
    </p:spTree>
    <p:extLst>
      <p:ext uri="{BB962C8B-B14F-4D97-AF65-F5344CB8AC3E}">
        <p14:creationId xmlns:p14="http://schemas.microsoft.com/office/powerpoint/2010/main" val="32971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62818" y="2106644"/>
            <a:ext cx="1046167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Avvento  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1° Obiettivo: </a:t>
            </a:r>
          </a:p>
          <a:p>
            <a:pPr algn="ctr"/>
            <a:endParaRPr lang="it-IT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GESÙ LUCE SUL MIO CAMMINO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Mostrami il tuo volto Signore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C4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17155" y="2006890"/>
            <a:ext cx="9757689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Avvento  </a:t>
            </a:r>
          </a:p>
          <a:p>
            <a:endParaRPr lang="it-IT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Gesù luce vera che vince le tenebre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Padre nostro che sei nei cieli…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Nel nome di Gesù…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Ti loderò Signore in ogni tempo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4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8031" y="1982450"/>
            <a:ext cx="11695938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Quaresima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2° Obiettivo: </a:t>
            </a:r>
          </a:p>
          <a:p>
            <a:pPr algn="ctr"/>
            <a:endParaRPr lang="it-IT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GESU’ PANE PER IL NOSTRO CAMMINO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Beati gli invitati alla Cena del Signore”  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(Emmaus… e più oltre)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 </a:t>
            </a:r>
          </a:p>
          <a:p>
            <a:endParaRPr lang="it-IT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C4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C4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6062" y="963450"/>
            <a:ext cx="1169593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</a:t>
            </a: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in Quaresima.  </a:t>
            </a:r>
          </a:p>
          <a:p>
            <a:endParaRPr lang="it-IT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È Gesù che ci chiama ci accoglie ci raduna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È Gesù che ha qualcosa di importante da dirci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È Gesù che ci invita a portare i nostri doni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È Gesù che rinnova per noi oggi la sua morte e resurrezione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È Gesù che si dona a noi nel segno del Pane e del Vino</a:t>
            </a:r>
            <a:endParaRPr 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852699"/>
            <a:ext cx="11695938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PERCORSO HA COME NATURALE COMPIMENTO LA CELEBRAZIONE DELLA PRIMA COMUNIONE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9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667541" y="601706"/>
            <a:ext cx="6784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L’IDEA DI FONDO</a:t>
            </a:r>
            <a:endParaRPr 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86837" y="1539070"/>
            <a:ext cx="75604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Trovare nuovi linguaggi, </a:t>
            </a:r>
          </a:p>
          <a:p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FFFF00"/>
                </a:outerShdw>
              </a:effectLst>
              <a:latin typeface="Maiandra GD" panose="020E0502030308020204" pitchFamily="34" charset="0"/>
            </a:endParaRP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Sistematizzare tante esperienze, 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FFFF00"/>
                </a:outerShdw>
              </a:effectLst>
              <a:latin typeface="Maiandra GD" panose="020E0502030308020204" pitchFamily="34" charset="0"/>
            </a:endParaRP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FFF00"/>
                  </a:outerShdw>
                </a:effectLst>
                <a:latin typeface="Maiandra GD" panose="020E0502030308020204" pitchFamily="34" charset="0"/>
              </a:rPr>
              <a:t>Dare una risposta alle provocazioni del mondo dei bambini e degli adolescenti.</a:t>
            </a:r>
          </a:p>
        </p:txBody>
      </p:sp>
    </p:spTree>
    <p:extLst>
      <p:ext uri="{BB962C8B-B14F-4D97-AF65-F5344CB8AC3E}">
        <p14:creationId xmlns:p14="http://schemas.microsoft.com/office/powerpoint/2010/main" val="25351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59225" y="1461617"/>
            <a:ext cx="9070111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Terzo percorso 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Età maturativa quattordici-quindici anni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(in fase di elaborazione)</a:t>
            </a:r>
          </a:p>
          <a:p>
            <a:pPr algn="ctr"/>
            <a:endParaRPr 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9557" y="2021511"/>
            <a:ext cx="11695938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…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IL PERCORSO HA COME NATURALE COMPIMENTO LA CELEBRAZIONE DELLA CONFERMAZIONE</a:t>
            </a: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5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15265" y="1447062"/>
            <a:ext cx="7475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 PERCORSI E I CATECHISMI </a:t>
            </a:r>
          </a:p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DELLA CHIESA ITALIANA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40658" y="3038808"/>
            <a:ext cx="1018847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 tre percorsi non esauriscono  tutto l’arco della catechesi.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La proposta dei percorsi è un sottolineare la centralità dei “tempi forti” della liturgia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37858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4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uiExpand="1" build="allAtOnce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64887" y="1447062"/>
            <a:ext cx="11176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COLLEGAMENTO CON L’ORATORIO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40658" y="3038808"/>
            <a:ext cx="1018847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Nella fascia di età undici-tredici anni la formazione umana e cristiana è curata dagli “oratori” presenti nelle comunità parrocchiali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37858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7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07205" y="588512"/>
            <a:ext cx="47775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L’IDEA DI FONDO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29570" y="1357953"/>
            <a:ext cx="814901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Valorizzare l’intelligenza dei tempi liturgici della Chiesa, </a:t>
            </a:r>
          </a:p>
          <a:p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Unire la catechesi alla celebrazione del Mistero di Cristo nella liturgia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Raggiungere la vita quotidiana delle nuove generazioni.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In sintesi legare l’esperienza catechistica alla vita concreta.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37858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9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12359" y="613945"/>
            <a:ext cx="33025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METODO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06623" y="1750417"/>
            <a:ext cx="66095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…tre percorsi a schede modulati sui tempi liturgici:</a:t>
            </a:r>
          </a:p>
          <a:p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Avvento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Quaresima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Pasqua</a:t>
            </a:r>
          </a:p>
          <a:p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37858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5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080953" y="509270"/>
            <a:ext cx="33025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METODO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89007" y="1779913"/>
            <a:ext cx="566165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…al centro del metodo: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La Parola di Dio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La Liturgia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La preghiera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racconto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gioco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Le attività pratiche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37858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7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051455" y="479773"/>
            <a:ext cx="33025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METODO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90792" y="1643896"/>
            <a:ext cx="7576031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…Per ogni scheda e per ogni tappa sono rivolti cinque "messaggi":</a:t>
            </a:r>
          </a:p>
          <a:p>
            <a:endParaRPr lang="it-IT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Al Presbitero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Alla comunità parrocchiale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Ai catechisti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Ai genitori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 infine ai ragazzi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37858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9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918827" y="232048"/>
            <a:ext cx="33025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METODO</a:t>
            </a:r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4400" y="1209403"/>
            <a:ext cx="11277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... il modo di procedere è quello della “Lectio divina”  sintetizzato in cinque momenti: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GUARDA (</a:t>
            </a:r>
            <a:r>
              <a:rPr lang="it-IT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Lectio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ASCOLTA (</a:t>
            </a:r>
            <a:r>
              <a:rPr lang="it-IT" sz="3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Meditatio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CHE VUOL DIRE (</a:t>
            </a:r>
            <a:r>
              <a:rPr lang="it-IT" sz="3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Ruminatio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GRAZIE SIGNORE (</a:t>
            </a:r>
            <a:r>
              <a:rPr lang="it-IT" sz="3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Oratio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ORA TOCCA A TE (</a:t>
            </a:r>
            <a:r>
              <a:rPr lang="it-IT" sz="3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Actio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)</a:t>
            </a:r>
            <a:endParaRPr lang="it-IT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24761" y="2389123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Lancio del tema</a:t>
            </a:r>
          </a:p>
        </p:txBody>
      </p:sp>
      <p:sp>
        <p:nvSpPr>
          <p:cNvPr id="4" name="Rettangolo 3"/>
          <p:cNvSpPr/>
          <p:nvPr/>
        </p:nvSpPr>
        <p:spPr>
          <a:xfrm>
            <a:off x="5825634" y="2912343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Annuncio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92399" y="3928752"/>
            <a:ext cx="462684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Collegamento annuncio-vita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937694" y="4617580"/>
            <a:ext cx="4312271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L’esperienza si fa preghiera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937694" y="5068986"/>
            <a:ext cx="379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L’annuncio diventa vita</a:t>
            </a:r>
          </a:p>
        </p:txBody>
      </p:sp>
    </p:spTree>
    <p:extLst>
      <p:ext uri="{BB962C8B-B14F-4D97-AF65-F5344CB8AC3E}">
        <p14:creationId xmlns:p14="http://schemas.microsoft.com/office/powerpoint/2010/main" val="31791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 uiExpand="1" build="allAtOnce"/>
      <p:bldP spid="3" grpId="0"/>
      <p:bldP spid="3" grpId="1"/>
      <p:bldP spid="4" grpId="0"/>
      <p:bldP spid="4" grpId="1"/>
      <p:bldP spid="5" grpId="0"/>
      <p:bldP spid="5" grpId="1"/>
      <p:bldP spid="11" grpId="0"/>
      <p:bldP spid="11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3478" y="1166380"/>
            <a:ext cx="11018466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Sono individuati tre percorsi</a:t>
            </a:r>
          </a:p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Primo percorso 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Età maturativa sette-otto anni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Nove tappe in nove settimane</a:t>
            </a:r>
          </a:p>
          <a:p>
            <a:pPr algn="ctr"/>
            <a:endParaRPr lang="it-IT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TI RACCONTO LE MERAVIGLIE DI DIO</a:t>
            </a:r>
          </a:p>
          <a:p>
            <a:pPr algn="ctr"/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2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 build="allAtOnce"/>
      <p:bldP spid="2" grpId="3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8283" y="1724553"/>
            <a:ext cx="102952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…in Avvento  </a:t>
            </a:r>
          </a:p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1° Obiettivo: </a:t>
            </a:r>
          </a:p>
          <a:p>
            <a:pPr algn="ctr"/>
            <a:endParaRPr lang="it-IT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 SALVA. GESU’ VIENE IN MEZZO A NOI COME FONTE DI VITA</a:t>
            </a:r>
          </a:p>
          <a:p>
            <a:pPr algn="ctr"/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Il Mistero dell'acqua Battesimale</a:t>
            </a:r>
          </a:p>
          <a:p>
            <a:pPr algn="ctr"/>
            <a:endParaRPr 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1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C4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719</Words>
  <Application>Microsoft Office PowerPoint</Application>
  <PresentationFormat>Widescreen</PresentationFormat>
  <Paragraphs>146</Paragraphs>
  <Slides>23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Maiandra GD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Catechistico</dc:creator>
  <cp:lastModifiedBy>Silvia Mancini</cp:lastModifiedBy>
  <cp:revision>85</cp:revision>
  <dcterms:created xsi:type="dcterms:W3CDTF">2015-06-04T07:52:44Z</dcterms:created>
  <dcterms:modified xsi:type="dcterms:W3CDTF">2020-01-13T17:57:16Z</dcterms:modified>
</cp:coreProperties>
</file>