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534" autoAdjust="0"/>
  </p:normalViewPr>
  <p:slideViewPr>
    <p:cSldViewPr snapToGrid="0">
      <p:cViewPr varScale="1">
        <p:scale>
          <a:sx n="65" d="100"/>
          <a:sy n="65" d="100"/>
        </p:scale>
        <p:origin x="72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284EF9-992E-6019-889C-DC64684753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E0AE9C4-1A30-8BD3-B291-B08C3E7627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4888EE2-5AF9-36A1-D25D-DBB42AF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0B6-C449-411A-AAE6-073BE31034B4}" type="datetimeFigureOut">
              <a:rPr lang="it-IT" smtClean="0"/>
              <a:t>26/03/2024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ED8ECE7-A652-2F2A-76BB-BB5A23913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52E9056-3171-80CE-6205-B6FC36070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433AD-E99B-449B-AC72-1F15363C8B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6757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7D6C94-7707-D892-7663-EF6996B07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150F152-299E-7CF9-99F9-AB04213F7F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6773B60-2E91-814C-FF95-6EF79FC9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0B6-C449-411A-AAE6-073BE31034B4}" type="datetimeFigureOut">
              <a:rPr lang="it-IT" smtClean="0"/>
              <a:t>26/03/2024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42C6A26-9F88-DA26-7257-AA857A6C3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A358CF7-0AF3-A636-2F0B-C684DD953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433AD-E99B-449B-AC72-1F15363C8B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008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EF67B06-6AB9-AEBF-9A18-8806CCCB7C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31571EB-304F-5297-5CA0-345178466C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817DBDD-DE5A-D7D2-C35E-9146D43E2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0B6-C449-411A-AAE6-073BE31034B4}" type="datetimeFigureOut">
              <a:rPr lang="it-IT" smtClean="0"/>
              <a:t>26/03/2024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AA0D9F8-3729-DE1B-3B34-D575DFF50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D6D5784-668E-29B4-5E74-C2B0E7513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433AD-E99B-449B-AC72-1F15363C8B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6823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F408E8-FD1F-D69F-80BF-40C4B9B72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567F4A-ADD7-6224-18D1-C699D601D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A6081C1-14D4-8F0E-EB09-B0681C0E6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0B6-C449-411A-AAE6-073BE31034B4}" type="datetimeFigureOut">
              <a:rPr lang="it-IT" smtClean="0"/>
              <a:t>26/03/2024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FD1C4A3-D46E-E13C-0873-E827E92ED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CA8B029-6E45-C681-3B43-554E3265B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433AD-E99B-449B-AC72-1F15363C8B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6160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FD73A1-5CFD-8AC7-CF11-2421325C9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C636CA8-605C-E11F-FE75-63C0D7A08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509C4F-E23F-86F7-9306-D27DA9184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0B6-C449-411A-AAE6-073BE31034B4}" type="datetimeFigureOut">
              <a:rPr lang="it-IT" smtClean="0"/>
              <a:t>26/03/2024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17FC58A-57D7-B493-3440-0C2A484CE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361BEBB-2616-DE13-4CE3-E5BDD812C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433AD-E99B-449B-AC72-1F15363C8B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146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CA8877-E4AB-4D58-6CA3-52A5A4B72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5CE073-F45D-88EE-9247-B333A5DD84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1512BC2-ED16-DEDB-F5AA-28EF08C40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D269FC9-16BA-EB33-C838-288D6CF1B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0B6-C449-411A-AAE6-073BE31034B4}" type="datetimeFigureOut">
              <a:rPr lang="it-IT" smtClean="0"/>
              <a:t>26/03/2024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DBE161F-CC55-11EA-FB5F-57C81D38E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30AD13B-2291-CC16-3552-B10BAE1B9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433AD-E99B-449B-AC72-1F15363C8B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0390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F305CF-E437-7D8D-10ED-15243B2CA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A0A7752-ECE4-349C-A67D-16C93709B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E5900E5-D6A2-0903-50D8-C59FCB514A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5449BC4-0193-CB24-0A0D-3DD1F0820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25E9F53-8136-F02A-5AA0-E9B896DB68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8A3475B-81FC-6A3E-EA53-CDFD12A9E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0B6-C449-411A-AAE6-073BE31034B4}" type="datetimeFigureOut">
              <a:rPr lang="it-IT" smtClean="0"/>
              <a:t>26/03/2024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D624283-97E4-CB4D-2BD3-C4DDA9CA5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1DC5DF8-D71C-8854-8549-276646704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433AD-E99B-449B-AC72-1F15363C8B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8305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CC64D1-268E-F550-D346-4A63BABAD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EB11033-5520-31CD-13CD-AE7C71464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0B6-C449-411A-AAE6-073BE31034B4}" type="datetimeFigureOut">
              <a:rPr lang="it-IT" smtClean="0"/>
              <a:t>26/03/2024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487A5CA-6751-9212-9834-5C150C90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78C63DC-F9CF-CE1F-8118-7B389F3A6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433AD-E99B-449B-AC72-1F15363C8B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4953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CDF3F5B-E2F9-E77E-75B4-27F293C72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0B6-C449-411A-AAE6-073BE31034B4}" type="datetimeFigureOut">
              <a:rPr lang="it-IT" smtClean="0"/>
              <a:t>26/03/2024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146ABF6-B342-BA75-D282-D035D0AF5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5EDB9AD-B106-503E-C045-EF36846C7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433AD-E99B-449B-AC72-1F15363C8B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7331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4FD58D-ABFE-DD13-ED56-6DB133485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5DD1367-CFC9-B907-BAEA-8A53595CE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9B9DD57-AFC8-E6A1-BA1C-CD22D9754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C1BF37F-E587-5842-3BE3-50C6DA8A5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0B6-C449-411A-AAE6-073BE31034B4}" type="datetimeFigureOut">
              <a:rPr lang="it-IT" smtClean="0"/>
              <a:t>26/03/2024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B551266-E6FF-D0A3-0DCE-A0257D540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1DA2D0F-A1E4-090B-CF54-D0441C80F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433AD-E99B-449B-AC72-1F15363C8B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0249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D56B39-AB96-94AB-9C10-030A78831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8BE61A0-792F-E4B8-D6E3-3E1A552E52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D565D2D-691A-0233-1E77-FA70281304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D93A5DA-F40F-9F68-D85A-243F607A1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0B6-C449-411A-AAE6-073BE31034B4}" type="datetimeFigureOut">
              <a:rPr lang="it-IT" smtClean="0"/>
              <a:t>26/03/2024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B4089E8-3EDE-EF8D-38CC-40B225577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11BD242-254C-A2BB-4B52-2BB87AF17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433AD-E99B-449B-AC72-1F15363C8B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1182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2B01051-3A1E-028A-F048-7483D60FD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8324A68-D50A-C4FF-E10C-0FA59E331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7992C75-9B15-2083-A56E-807B9BB586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A010B6-C449-411A-AAE6-073BE31034B4}" type="datetimeFigureOut">
              <a:rPr lang="it-IT" smtClean="0"/>
              <a:t>26/03/2024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C948681-0565-C459-61D7-D4758EC39E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4EB931-7E3A-C7E2-196A-6481A4135D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9433AD-E99B-449B-AC72-1F15363C8B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746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8CF0870-CAD8-2766-D4A8-6EDFB6201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79143" y="1594762"/>
            <a:ext cx="5221625" cy="366847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ECA6BAE-36BB-457E-F029-ECF844469340}"/>
              </a:ext>
            </a:extLst>
          </p:cNvPr>
          <p:cNvSpPr txBox="1"/>
          <p:nvPr/>
        </p:nvSpPr>
        <p:spPr>
          <a:xfrm>
            <a:off x="6262781" y="207034"/>
            <a:ext cx="5323380" cy="63317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r">
              <a:lnSpc>
                <a:spcPct val="90000"/>
              </a:lnSpc>
              <a:spcAft>
                <a:spcPts val="800"/>
              </a:spcAft>
            </a:pPr>
            <a:r>
              <a:rPr lang="en-US" sz="1400" dirty="0">
                <a:solidFill>
                  <a:schemeClr val="tx2">
                    <a:lumMod val="90000"/>
                    <a:lumOff val="10000"/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S. </a:t>
            </a:r>
            <a:r>
              <a:rPr lang="en-US" sz="1400" dirty="0" err="1">
                <a:solidFill>
                  <a:schemeClr val="tx2">
                    <a:lumMod val="90000"/>
                    <a:lumOff val="10000"/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Pasqua</a:t>
            </a:r>
            <a:r>
              <a:rPr lang="en-US" sz="1400" dirty="0">
                <a:solidFill>
                  <a:schemeClr val="tx2">
                    <a:lumMod val="90000"/>
                    <a:lumOff val="10000"/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2024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endParaRPr lang="en-US" sz="1400" dirty="0">
              <a:solidFill>
                <a:schemeClr val="tx1">
                  <a:alpha val="8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just">
              <a:lnSpc>
                <a:spcPct val="90000"/>
              </a:lnSpc>
              <a:spcAft>
                <a:spcPts val="800"/>
              </a:spcAft>
            </a:pPr>
            <a:r>
              <a:rPr lang="en-US" sz="1400" dirty="0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«”É </a:t>
            </a:r>
            <a:r>
              <a:rPr lang="en-US" sz="1400" dirty="0" err="1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risorto</a:t>
            </a:r>
            <a:r>
              <a:rPr lang="en-US" sz="1400" dirty="0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” (</a:t>
            </a:r>
            <a:r>
              <a:rPr lang="en-US" sz="1400" i="1" dirty="0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Mt</a:t>
            </a:r>
            <a:r>
              <a:rPr lang="en-US" sz="1400" dirty="0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 28,5-6). Parole </a:t>
            </a:r>
            <a:r>
              <a:rPr lang="en-US" sz="1400" dirty="0" err="1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che</a:t>
            </a:r>
            <a:r>
              <a:rPr lang="en-US" sz="1400" dirty="0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400" dirty="0" err="1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vogliono</a:t>
            </a:r>
            <a:r>
              <a:rPr lang="en-US" sz="1400" dirty="0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400" dirty="0" err="1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raggiungere</a:t>
            </a:r>
            <a:r>
              <a:rPr lang="en-US" sz="1400" dirty="0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le </a:t>
            </a:r>
            <a:r>
              <a:rPr lang="en-US" sz="1400" dirty="0" err="1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nostre</a:t>
            </a:r>
            <a:r>
              <a:rPr lang="en-US" sz="1400" dirty="0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400" dirty="0" err="1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convinzioni</a:t>
            </a:r>
            <a:r>
              <a:rPr lang="en-US" sz="1400" dirty="0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e </a:t>
            </a:r>
            <a:r>
              <a:rPr lang="en-US" sz="1400" dirty="0" err="1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certezze</a:t>
            </a:r>
            <a:r>
              <a:rPr lang="en-US" sz="1400" dirty="0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400" dirty="0" err="1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più</a:t>
            </a:r>
            <a:r>
              <a:rPr lang="en-US" sz="1400" dirty="0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profonde, </a:t>
            </a:r>
            <a:r>
              <a:rPr lang="en-US" sz="1400" dirty="0" err="1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sz="1400" dirty="0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400" dirty="0" err="1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nostri</a:t>
            </a:r>
            <a:r>
              <a:rPr lang="en-US" sz="1400" dirty="0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400" dirty="0" err="1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modi</a:t>
            </a:r>
            <a:r>
              <a:rPr lang="en-US" sz="1400" dirty="0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di </a:t>
            </a:r>
            <a:r>
              <a:rPr lang="en-US" sz="1400" dirty="0" err="1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giudicare</a:t>
            </a:r>
            <a:r>
              <a:rPr lang="en-US" sz="1400" dirty="0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e di </a:t>
            </a:r>
            <a:r>
              <a:rPr lang="en-US" sz="1400" dirty="0" err="1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affrontare</a:t>
            </a:r>
            <a:r>
              <a:rPr lang="en-US" sz="1400" dirty="0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400" dirty="0" err="1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gli</a:t>
            </a:r>
            <a:r>
              <a:rPr lang="en-US" sz="1400" dirty="0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400" dirty="0" err="1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avvenimenti</a:t>
            </a:r>
            <a:r>
              <a:rPr lang="en-US" sz="1400" dirty="0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400" dirty="0" err="1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quotidiani</a:t>
            </a:r>
            <a:r>
              <a:rPr lang="en-US" sz="1400" dirty="0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; </a:t>
            </a:r>
            <a:r>
              <a:rPr lang="en-US" sz="1400" dirty="0" err="1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specialmente</a:t>
            </a:r>
            <a:r>
              <a:rPr lang="en-US" sz="1400" dirty="0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il nostro modo di </a:t>
            </a:r>
            <a:r>
              <a:rPr lang="en-US" sz="1400" dirty="0" err="1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relazionarci</a:t>
            </a:r>
            <a:r>
              <a:rPr lang="en-US" sz="1400" dirty="0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con </a:t>
            </a:r>
            <a:r>
              <a:rPr lang="en-US" sz="1400" dirty="0" err="1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gli</a:t>
            </a:r>
            <a:r>
              <a:rPr lang="en-US" sz="1400" dirty="0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400" dirty="0" err="1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altri</a:t>
            </a:r>
            <a:r>
              <a:rPr lang="en-US" sz="1400" dirty="0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. La </a:t>
            </a:r>
            <a:r>
              <a:rPr lang="en-US" sz="1400" dirty="0" err="1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tomba</a:t>
            </a:r>
            <a:r>
              <a:rPr lang="en-US" sz="1400" dirty="0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400" dirty="0" err="1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vuota</a:t>
            </a:r>
            <a:r>
              <a:rPr lang="en-US" sz="1400" dirty="0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400" dirty="0" err="1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vuole</a:t>
            </a:r>
            <a:r>
              <a:rPr lang="en-US" sz="1400" dirty="0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400" dirty="0" err="1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sfidare</a:t>
            </a:r>
            <a:r>
              <a:rPr lang="en-US" sz="1400" dirty="0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en-US" sz="1400" dirty="0" err="1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smuovere</a:t>
            </a:r>
            <a:r>
              <a:rPr lang="en-US" sz="1400" dirty="0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en-US" sz="1400" dirty="0" err="1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interrogare</a:t>
            </a:r>
            <a:r>
              <a:rPr lang="en-US" sz="1400" dirty="0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, ma </a:t>
            </a:r>
            <a:r>
              <a:rPr lang="en-US" sz="1400" dirty="0" err="1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soprattutto</a:t>
            </a:r>
            <a:r>
              <a:rPr lang="en-US" sz="1400" dirty="0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400" dirty="0" err="1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vuole</a:t>
            </a:r>
            <a:r>
              <a:rPr lang="en-US" sz="1400" dirty="0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400" dirty="0" err="1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incoraggiarci</a:t>
            </a:r>
            <a:r>
              <a:rPr lang="en-US" sz="1400" dirty="0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a credere e ad aver fiducia </a:t>
            </a:r>
            <a:r>
              <a:rPr lang="en-US" sz="1400" dirty="0" err="1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che</a:t>
            </a:r>
            <a:r>
              <a:rPr lang="en-US" sz="1400" dirty="0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Dio “</a:t>
            </a:r>
            <a:r>
              <a:rPr lang="en-US" sz="1400" dirty="0" err="1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avviene</a:t>
            </a:r>
            <a:r>
              <a:rPr lang="en-US" sz="1400" dirty="0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” in </a:t>
            </a:r>
            <a:r>
              <a:rPr lang="en-US" sz="1400" dirty="0" err="1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qualsiasi</a:t>
            </a:r>
            <a:r>
              <a:rPr lang="en-US" sz="1400" dirty="0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400" dirty="0" err="1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situazione</a:t>
            </a:r>
            <a:r>
              <a:rPr lang="en-US" sz="1400" dirty="0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, in </a:t>
            </a:r>
            <a:r>
              <a:rPr lang="en-US" sz="1400" dirty="0" err="1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qualsiasi</a:t>
            </a:r>
            <a:r>
              <a:rPr lang="en-US" sz="1400" dirty="0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persona, e </a:t>
            </a:r>
            <a:r>
              <a:rPr lang="en-US" sz="1400" dirty="0" err="1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che</a:t>
            </a:r>
            <a:r>
              <a:rPr lang="en-US" sz="1400" dirty="0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la </a:t>
            </a:r>
            <a:r>
              <a:rPr lang="en-US" sz="1400" dirty="0" err="1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sua</a:t>
            </a:r>
            <a:r>
              <a:rPr lang="en-US" sz="1400" dirty="0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luce </a:t>
            </a:r>
            <a:r>
              <a:rPr lang="en-US" sz="1400" dirty="0" err="1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può</a:t>
            </a:r>
            <a:r>
              <a:rPr lang="en-US" sz="1400" dirty="0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400" dirty="0" err="1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arrivare</a:t>
            </a:r>
            <a:r>
              <a:rPr lang="en-US" sz="1400" dirty="0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400" dirty="0" err="1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negli</a:t>
            </a:r>
            <a:r>
              <a:rPr lang="en-US" sz="1400" dirty="0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400" dirty="0" err="1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angoli</a:t>
            </a:r>
            <a:r>
              <a:rPr lang="en-US" sz="1400" dirty="0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400" dirty="0" err="1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più</a:t>
            </a:r>
            <a:r>
              <a:rPr lang="en-US" sz="1400" dirty="0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400" dirty="0" err="1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imprevedibili</a:t>
            </a:r>
            <a:r>
              <a:rPr lang="en-US" sz="1400" dirty="0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e </a:t>
            </a:r>
            <a:r>
              <a:rPr lang="en-US" sz="1400" dirty="0" err="1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più</a:t>
            </a:r>
            <a:r>
              <a:rPr lang="en-US" sz="1400" dirty="0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400" dirty="0" err="1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chiusi</a:t>
            </a:r>
            <a:r>
              <a:rPr lang="en-US" sz="1400" dirty="0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400" dirty="0" err="1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dell’esistenza</a:t>
            </a:r>
            <a:r>
              <a:rPr lang="en-US" sz="1400" dirty="0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. É </a:t>
            </a:r>
            <a:r>
              <a:rPr lang="en-US" sz="1400" dirty="0" err="1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risorto</a:t>
            </a:r>
            <a:r>
              <a:rPr lang="en-US" sz="1400" dirty="0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400" dirty="0" err="1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dalla</a:t>
            </a:r>
            <a:r>
              <a:rPr lang="en-US" sz="1400" dirty="0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400" dirty="0" err="1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morte</a:t>
            </a:r>
            <a:r>
              <a:rPr lang="en-US" sz="1400" dirty="0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, è </a:t>
            </a:r>
            <a:r>
              <a:rPr lang="en-US" sz="1400" dirty="0" err="1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risorto</a:t>
            </a:r>
            <a:r>
              <a:rPr lang="en-US" sz="1400" dirty="0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dal </a:t>
            </a:r>
            <a:r>
              <a:rPr lang="en-US" sz="1400" dirty="0" err="1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luogo</a:t>
            </a:r>
            <a:r>
              <a:rPr lang="en-US" sz="1400" dirty="0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da cui </a:t>
            </a:r>
            <a:r>
              <a:rPr lang="en-US" sz="1400" dirty="0" err="1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nessuno</a:t>
            </a:r>
            <a:r>
              <a:rPr lang="en-US" sz="1400" dirty="0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400" dirty="0" err="1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aspettava</a:t>
            </a:r>
            <a:r>
              <a:rPr lang="en-US" sz="1400" dirty="0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400" dirty="0" err="1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nulla</a:t>
            </a:r>
            <a:r>
              <a:rPr lang="en-US" sz="1400" dirty="0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e ci </a:t>
            </a:r>
            <a:r>
              <a:rPr lang="en-US" sz="1400" dirty="0" err="1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aspetta</a:t>
            </a:r>
            <a:r>
              <a:rPr lang="en-US" sz="1400" dirty="0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– come </a:t>
            </a:r>
            <a:r>
              <a:rPr lang="en-US" sz="1400" dirty="0" err="1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aspettava</a:t>
            </a:r>
            <a:r>
              <a:rPr lang="en-US" sz="1400" dirty="0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le </a:t>
            </a:r>
            <a:r>
              <a:rPr lang="en-US" sz="1400" dirty="0" err="1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donne</a:t>
            </a:r>
            <a:r>
              <a:rPr lang="en-US" sz="1400" dirty="0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– per </a:t>
            </a:r>
            <a:r>
              <a:rPr lang="en-US" sz="1400" dirty="0" err="1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renderci</a:t>
            </a:r>
            <a:r>
              <a:rPr lang="en-US" sz="1400" dirty="0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400" dirty="0" err="1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partecipi</a:t>
            </a:r>
            <a:r>
              <a:rPr lang="en-US" sz="1400" dirty="0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400" dirty="0" err="1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della</a:t>
            </a:r>
            <a:r>
              <a:rPr lang="en-US" sz="1400" dirty="0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400" dirty="0" err="1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sua</a:t>
            </a:r>
            <a:r>
              <a:rPr lang="en-US" sz="1400" dirty="0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opera di </a:t>
            </a:r>
            <a:r>
              <a:rPr lang="en-US" sz="1400" dirty="0" err="1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salvezza</a:t>
            </a:r>
            <a:r>
              <a:rPr lang="en-US" sz="1400" dirty="0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. </a:t>
            </a:r>
            <a:r>
              <a:rPr lang="en-US" sz="1400" dirty="0" err="1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Questo</a:t>
            </a:r>
            <a:r>
              <a:rPr lang="en-US" sz="1400" dirty="0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è il </a:t>
            </a:r>
            <a:r>
              <a:rPr lang="en-US" sz="1400" dirty="0" err="1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fondamento</a:t>
            </a:r>
            <a:r>
              <a:rPr lang="en-US" sz="1400" dirty="0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e la forza </a:t>
            </a:r>
            <a:r>
              <a:rPr lang="en-US" sz="1400" dirty="0" err="1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che</a:t>
            </a:r>
            <a:r>
              <a:rPr lang="en-US" sz="1400" dirty="0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400" dirty="0" err="1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abbiamo</a:t>
            </a:r>
            <a:r>
              <a:rPr lang="en-US" sz="1400" dirty="0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come </a:t>
            </a:r>
            <a:r>
              <a:rPr lang="en-US" sz="1400" dirty="0" err="1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cristiani</a:t>
            </a:r>
            <a:r>
              <a:rPr lang="en-US" sz="1400" dirty="0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per </a:t>
            </a:r>
            <a:r>
              <a:rPr lang="en-US" sz="1400" dirty="0" err="1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spendere</a:t>
            </a:r>
            <a:r>
              <a:rPr lang="en-US" sz="1400" dirty="0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la nostra vita e la nostra </a:t>
            </a:r>
            <a:r>
              <a:rPr lang="en-US" sz="1400" dirty="0" err="1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energia</a:t>
            </a:r>
            <a:r>
              <a:rPr lang="en-US" sz="1400" dirty="0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en-US" sz="1400" dirty="0" err="1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intelligenza</a:t>
            </a:r>
            <a:r>
              <a:rPr lang="en-US" sz="1400" dirty="0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, affetti e </a:t>
            </a:r>
            <a:r>
              <a:rPr lang="en-US" sz="1400" dirty="0" err="1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volontà</a:t>
            </a:r>
            <a:r>
              <a:rPr lang="en-US" sz="1400" dirty="0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400" dirty="0" err="1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nel</a:t>
            </a:r>
            <a:r>
              <a:rPr lang="en-US" sz="1400" dirty="0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ricercare e </a:t>
            </a:r>
            <a:r>
              <a:rPr lang="en-US" sz="1400" dirty="0" err="1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specialmente</a:t>
            </a:r>
            <a:r>
              <a:rPr lang="en-US" sz="1400" dirty="0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400" dirty="0" err="1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nel</a:t>
            </a:r>
            <a:r>
              <a:rPr lang="en-US" sz="1400" dirty="0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400" dirty="0" err="1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generare</a:t>
            </a:r>
            <a:r>
              <a:rPr lang="en-US" sz="1400" dirty="0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400" dirty="0" err="1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cammini</a:t>
            </a:r>
            <a:r>
              <a:rPr lang="en-US" sz="1400" dirty="0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di </a:t>
            </a:r>
            <a:r>
              <a:rPr lang="en-US" sz="1400" dirty="0" err="1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dignità</a:t>
            </a:r>
            <a:r>
              <a:rPr lang="en-US" sz="1400" dirty="0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. Non è qui… É </a:t>
            </a:r>
            <a:r>
              <a:rPr lang="en-US" sz="1400" dirty="0" err="1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risorto</a:t>
            </a:r>
            <a:r>
              <a:rPr lang="en-US" sz="1400" dirty="0">
                <a:solidFill>
                  <a:schemeClr val="tx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!» (Papa Francesco).</a:t>
            </a:r>
          </a:p>
          <a:p>
            <a:pPr algn="just">
              <a:lnSpc>
                <a:spcPct val="90000"/>
              </a:lnSpc>
              <a:spcAft>
                <a:spcPts val="800"/>
              </a:spcAft>
            </a:pPr>
            <a:r>
              <a:rPr lang="en-US" sz="1400" dirty="0">
                <a:solidFill>
                  <a:schemeClr val="tx2">
                    <a:lumMod val="90000"/>
                    <a:lumOff val="10000"/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La </a:t>
            </a:r>
            <a:r>
              <a:rPr lang="en-US" sz="1400" dirty="0" err="1">
                <a:solidFill>
                  <a:schemeClr val="tx2">
                    <a:lumMod val="90000"/>
                    <a:lumOff val="10000"/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Pasqua</a:t>
            </a:r>
            <a:r>
              <a:rPr lang="en-US" sz="1400" dirty="0">
                <a:solidFill>
                  <a:schemeClr val="tx2">
                    <a:lumMod val="90000"/>
                    <a:lumOff val="10000"/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del Signore </a:t>
            </a:r>
            <a:r>
              <a:rPr lang="en-US" sz="1400" dirty="0" err="1">
                <a:solidFill>
                  <a:schemeClr val="tx2">
                    <a:lumMod val="90000"/>
                    <a:lumOff val="10000"/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risvegli</a:t>
            </a:r>
            <a:r>
              <a:rPr lang="en-US" sz="1400" dirty="0">
                <a:solidFill>
                  <a:schemeClr val="tx2">
                    <a:lumMod val="90000"/>
                    <a:lumOff val="10000"/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in </a:t>
            </a:r>
            <a:r>
              <a:rPr lang="en-US" sz="1400" dirty="0" err="1">
                <a:solidFill>
                  <a:schemeClr val="tx2">
                    <a:lumMod val="90000"/>
                    <a:lumOff val="10000"/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noi</a:t>
            </a:r>
            <a:r>
              <a:rPr lang="en-US" sz="1400" dirty="0">
                <a:solidFill>
                  <a:schemeClr val="tx2">
                    <a:lumMod val="90000"/>
                    <a:lumOff val="10000"/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la </a:t>
            </a:r>
            <a:r>
              <a:rPr lang="en-US" sz="1400" dirty="0" err="1">
                <a:solidFill>
                  <a:schemeClr val="tx2">
                    <a:lumMod val="90000"/>
                    <a:lumOff val="10000"/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gioia</a:t>
            </a:r>
            <a:r>
              <a:rPr lang="en-US" sz="1400" dirty="0">
                <a:solidFill>
                  <a:schemeClr val="tx2">
                    <a:lumMod val="90000"/>
                    <a:lumOff val="10000"/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di </a:t>
            </a:r>
            <a:r>
              <a:rPr lang="en-US" sz="1400" dirty="0" err="1">
                <a:solidFill>
                  <a:schemeClr val="tx2">
                    <a:lumMod val="90000"/>
                    <a:lumOff val="10000"/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seguirLo</a:t>
            </a:r>
            <a:r>
              <a:rPr lang="en-US" sz="1400" dirty="0">
                <a:solidFill>
                  <a:schemeClr val="tx2">
                    <a:lumMod val="90000"/>
                    <a:lumOff val="10000"/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e di </a:t>
            </a:r>
            <a:r>
              <a:rPr lang="en-US" sz="1400" dirty="0" err="1">
                <a:solidFill>
                  <a:schemeClr val="tx2">
                    <a:lumMod val="90000"/>
                    <a:lumOff val="10000"/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annunciarLo</a:t>
            </a:r>
            <a:r>
              <a:rPr lang="en-US" sz="1400" dirty="0">
                <a:solidFill>
                  <a:schemeClr val="tx2">
                    <a:lumMod val="90000"/>
                    <a:lumOff val="10000"/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lang="en-US" sz="1400" dirty="0" err="1">
                <a:solidFill>
                  <a:schemeClr val="tx2">
                    <a:lumMod val="90000"/>
                    <a:lumOff val="10000"/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quanti</a:t>
            </a:r>
            <a:r>
              <a:rPr lang="en-US" sz="1400" dirty="0">
                <a:solidFill>
                  <a:schemeClr val="tx2">
                    <a:lumMod val="90000"/>
                    <a:lumOff val="10000"/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400" dirty="0" err="1">
                <a:solidFill>
                  <a:schemeClr val="tx2">
                    <a:lumMod val="90000"/>
                    <a:lumOff val="10000"/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Egli</a:t>
            </a:r>
            <a:r>
              <a:rPr lang="en-US" sz="1400" dirty="0">
                <a:solidFill>
                  <a:schemeClr val="tx2">
                    <a:lumMod val="90000"/>
                    <a:lumOff val="10000"/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pone </a:t>
            </a:r>
            <a:r>
              <a:rPr lang="en-US" sz="1400" dirty="0" err="1">
                <a:solidFill>
                  <a:schemeClr val="tx2">
                    <a:lumMod val="90000"/>
                    <a:lumOff val="10000"/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sul</a:t>
            </a:r>
            <a:r>
              <a:rPr lang="en-US" sz="1400" dirty="0">
                <a:solidFill>
                  <a:schemeClr val="tx2">
                    <a:lumMod val="90000"/>
                    <a:lumOff val="10000"/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nostro </a:t>
            </a:r>
            <a:r>
              <a:rPr lang="en-US" sz="1400" dirty="0" err="1">
                <a:solidFill>
                  <a:schemeClr val="tx2">
                    <a:lumMod val="90000"/>
                    <a:lumOff val="10000"/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cammino</a:t>
            </a:r>
            <a:r>
              <a:rPr lang="en-US" sz="1400" dirty="0">
                <a:solidFill>
                  <a:schemeClr val="tx2">
                    <a:lumMod val="90000"/>
                    <a:lumOff val="10000"/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 algn="just">
              <a:lnSpc>
                <a:spcPct val="90000"/>
              </a:lnSpc>
              <a:spcAft>
                <a:spcPts val="800"/>
              </a:spcAft>
            </a:pPr>
            <a:r>
              <a:rPr lang="en-US" sz="1400" dirty="0" err="1">
                <a:solidFill>
                  <a:schemeClr val="tx2">
                    <a:lumMod val="90000"/>
                    <a:lumOff val="10000"/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Auguri</a:t>
            </a:r>
            <a:r>
              <a:rPr lang="en-US" sz="1400" dirty="0">
                <a:solidFill>
                  <a:schemeClr val="tx2">
                    <a:lumMod val="90000"/>
                    <a:lumOff val="10000"/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per </a:t>
            </a:r>
            <a:r>
              <a:rPr lang="en-US" sz="1400" dirty="0" err="1">
                <a:solidFill>
                  <a:schemeClr val="tx2">
                    <a:lumMod val="90000"/>
                    <a:lumOff val="10000"/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una</a:t>
            </a:r>
            <a:r>
              <a:rPr lang="en-US" sz="1400" dirty="0">
                <a:solidFill>
                  <a:schemeClr val="tx2">
                    <a:lumMod val="90000"/>
                    <a:lumOff val="10000"/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serena e Santa </a:t>
            </a:r>
            <a:r>
              <a:rPr lang="en-US" sz="1400" dirty="0" err="1">
                <a:solidFill>
                  <a:schemeClr val="tx2">
                    <a:lumMod val="90000"/>
                    <a:lumOff val="10000"/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Pasqua</a:t>
            </a:r>
            <a:r>
              <a:rPr lang="en-US" sz="1400" dirty="0">
                <a:solidFill>
                  <a:schemeClr val="tx2">
                    <a:lumMod val="90000"/>
                    <a:lumOff val="10000"/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lang="en-US" sz="1400" dirty="0" err="1">
                <a:solidFill>
                  <a:schemeClr val="tx2">
                    <a:lumMod val="90000"/>
                    <a:lumOff val="10000"/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ciascuno</a:t>
            </a:r>
            <a:r>
              <a:rPr lang="en-US" sz="1400" dirty="0">
                <a:solidFill>
                  <a:schemeClr val="tx2">
                    <a:lumMod val="90000"/>
                    <a:lumOff val="10000"/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di </a:t>
            </a:r>
            <a:r>
              <a:rPr lang="en-US" sz="1400" dirty="0" err="1">
                <a:solidFill>
                  <a:schemeClr val="tx2">
                    <a:lumMod val="90000"/>
                    <a:lumOff val="10000"/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voi</a:t>
            </a:r>
            <a:r>
              <a:rPr lang="en-US" sz="1400" dirty="0">
                <a:solidFill>
                  <a:schemeClr val="tx2">
                    <a:lumMod val="90000"/>
                    <a:lumOff val="10000"/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, alle </a:t>
            </a:r>
            <a:r>
              <a:rPr lang="en-US" sz="1400" dirty="0" err="1">
                <a:solidFill>
                  <a:schemeClr val="tx2">
                    <a:lumMod val="90000"/>
                    <a:lumOff val="10000"/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vostre</a:t>
            </a:r>
            <a:r>
              <a:rPr lang="en-US" sz="1400" dirty="0">
                <a:solidFill>
                  <a:schemeClr val="tx2">
                    <a:lumMod val="90000"/>
                    <a:lumOff val="10000"/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400" dirty="0" err="1">
                <a:solidFill>
                  <a:schemeClr val="tx2">
                    <a:lumMod val="90000"/>
                    <a:lumOff val="10000"/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famiglie</a:t>
            </a:r>
            <a:r>
              <a:rPr lang="en-US" sz="1400" dirty="0">
                <a:solidFill>
                  <a:schemeClr val="tx2">
                    <a:lumMod val="90000"/>
                    <a:lumOff val="10000"/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e </a:t>
            </a:r>
            <a:r>
              <a:rPr lang="en-US" sz="1400" dirty="0" err="1">
                <a:solidFill>
                  <a:schemeClr val="tx2">
                    <a:lumMod val="90000"/>
                    <a:lumOff val="10000"/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comunità</a:t>
            </a:r>
            <a:r>
              <a:rPr lang="en-US" sz="1400" dirty="0">
                <a:solidFill>
                  <a:schemeClr val="tx2">
                    <a:lumMod val="90000"/>
                    <a:lumOff val="10000"/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!</a:t>
            </a:r>
          </a:p>
          <a:p>
            <a:pPr algn="just">
              <a:lnSpc>
                <a:spcPct val="90000"/>
              </a:lnSpc>
              <a:spcAft>
                <a:spcPts val="800"/>
              </a:spcAft>
            </a:pPr>
            <a:r>
              <a:rPr lang="en-US" sz="1400" dirty="0">
                <a:solidFill>
                  <a:schemeClr val="tx2">
                    <a:lumMod val="90000"/>
                    <a:lumOff val="10000"/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 </a:t>
            </a:r>
          </a:p>
          <a:p>
            <a:pPr algn="r">
              <a:lnSpc>
                <a:spcPct val="90000"/>
              </a:lnSpc>
              <a:spcAft>
                <a:spcPts val="800"/>
              </a:spcAft>
            </a:pPr>
            <a:r>
              <a:rPr lang="en-US" sz="1400" dirty="0">
                <a:solidFill>
                  <a:schemeClr val="tx2">
                    <a:lumMod val="90000"/>
                    <a:lumOff val="10000"/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Centro Pastorale per </a:t>
            </a:r>
            <a:r>
              <a:rPr lang="en-US" sz="1400" dirty="0" err="1">
                <a:solidFill>
                  <a:schemeClr val="tx2">
                    <a:lumMod val="90000"/>
                    <a:lumOff val="10000"/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l’Evangelizzazione</a:t>
            </a:r>
            <a:endParaRPr lang="en-US" sz="1400" dirty="0">
              <a:solidFill>
                <a:schemeClr val="tx2">
                  <a:lumMod val="90000"/>
                  <a:lumOff val="10000"/>
                  <a:alpha val="80000"/>
                </a:schemeClr>
              </a:solidFill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>
              <a:lnSpc>
                <a:spcPct val="90000"/>
              </a:lnSpc>
              <a:spcAft>
                <a:spcPts val="800"/>
              </a:spcAft>
            </a:pPr>
            <a:r>
              <a:rPr lang="en-US" sz="1400" dirty="0">
                <a:solidFill>
                  <a:schemeClr val="tx2">
                    <a:lumMod val="90000"/>
                    <a:lumOff val="10000"/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e la </a:t>
            </a:r>
            <a:r>
              <a:rPr lang="en-US" sz="1400" dirty="0" err="1">
                <a:solidFill>
                  <a:schemeClr val="tx2">
                    <a:lumMod val="90000"/>
                    <a:lumOff val="10000"/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Catechesi</a:t>
            </a:r>
            <a:r>
              <a:rPr lang="en-US" sz="1400" dirty="0">
                <a:solidFill>
                  <a:schemeClr val="tx2">
                    <a:lumMod val="90000"/>
                    <a:lumOff val="10000"/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12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223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Cavolini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Silvia Mancini</dc:creator>
  <cp:lastModifiedBy>Mancini</cp:lastModifiedBy>
  <cp:revision>1</cp:revision>
  <dcterms:created xsi:type="dcterms:W3CDTF">2024-03-26T06:47:53Z</dcterms:created>
  <dcterms:modified xsi:type="dcterms:W3CDTF">2024-03-26T06:57:53Z</dcterms:modified>
</cp:coreProperties>
</file>