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86" r:id="rId2"/>
    <p:sldId id="287" r:id="rId3"/>
    <p:sldId id="261" r:id="rId4"/>
    <p:sldId id="258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98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65" d="100"/>
          <a:sy n="65" d="100"/>
        </p:scale>
        <p:origin x="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34248B-7A6F-4ADD-8F94-D373047C8E96}" type="datetimeFigureOut">
              <a:rPr lang="it-IT" smtClean="0"/>
              <a:t>07/10/2023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13318-2597-48F8-A993-4398D429FA6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60046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406F065-53C0-D71D-CE7E-B7838E5A65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D67A3A2-B901-F6D1-0F9B-8016F29189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1EC5377-FC74-D9C6-3076-F61A0A5B8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F682-A0B9-9242-9133-4C36592AC33C}" type="datetimeFigureOut">
              <a:rPr lang="it-IT" smtClean="0"/>
              <a:t>07/10/2023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284013B-DDE6-B484-6EB8-18BBF60C3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C6E8E0D-5681-76C7-818C-A7271DA1A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120-5AAA-4A4F-9731-EA66FFBFE0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7986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12AE70-9F88-8C75-8F68-E8C41DF25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603C1D9-1965-9B00-3C61-E0D8C4D40A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4E506D7-1433-9C07-E3FF-C05E4E541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F682-A0B9-9242-9133-4C36592AC33C}" type="datetimeFigureOut">
              <a:rPr lang="it-IT" smtClean="0"/>
              <a:t>07/10/2023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67F1A1E-828F-35CB-C456-3822F0C9E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76D330B-E77C-38B5-8E95-1A6C3656C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120-5AAA-4A4F-9731-EA66FFBFE0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196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2024577-1613-6BA0-A8D5-CC118638A6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5D41400-8712-2D3D-4004-5A28263D45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7717A7F-9677-F23A-38BD-45B42D2B8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F682-A0B9-9242-9133-4C36592AC33C}" type="datetimeFigureOut">
              <a:rPr lang="it-IT" smtClean="0"/>
              <a:t>07/10/2023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024447B-BB9D-539C-2988-908731947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EF47040-F715-C7E4-45AC-61660DCED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120-5AAA-4A4F-9731-EA66FFBFE0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7621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D3DD7D6-6239-CA3D-922B-014ED8178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889E7B-3282-A664-18DB-C6DB40BB8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9CC672-2C1F-BAEE-5415-4BCCC7F10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F682-A0B9-9242-9133-4C36592AC33C}" type="datetimeFigureOut">
              <a:rPr lang="it-IT" smtClean="0"/>
              <a:t>07/10/2023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7A55-4619-5C00-470A-4DA6465AB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3F04BF-3011-AB3B-B372-AB8BE538B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120-5AAA-4A4F-9731-EA66FFBFE0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50578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821FDD-C3EA-982E-DDBA-6ED03928F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DF4E855-0E88-5564-B52F-33F2542783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5B9FF5-5282-0920-D3C0-E85C1DAB3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F682-A0B9-9242-9133-4C36592AC33C}" type="datetimeFigureOut">
              <a:rPr lang="it-IT" smtClean="0"/>
              <a:t>07/10/2023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B0065D5-397F-116B-6ABB-A334CA75E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79A081-985F-694F-02B9-9C527EAE6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120-5AAA-4A4F-9731-EA66FFBFE0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1551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B7E1F-BE08-D202-8B67-324DB290D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02CA63F-3693-F0C2-5B89-889B2231E0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BD4964F-D8D0-787E-CED6-48400B8312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47A3118-D286-801E-6D09-4947464C5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F682-A0B9-9242-9133-4C36592AC33C}" type="datetimeFigureOut">
              <a:rPr lang="it-IT" smtClean="0"/>
              <a:t>07/10/2023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5D4A922-0CEA-7350-FBBC-24824CB89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702798E-4AB2-8240-C6DF-DE3DDED0A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120-5AAA-4A4F-9731-EA66FFBFE0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7462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BE8FCFF-04D6-42DC-C9E1-1452E0125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7C2BD64-A0A4-288C-22C6-82EB98B1C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C57B772-0BA9-3C1E-7A65-2DCA98EDC3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CB712C8-6D5B-A879-32D7-64E252C84F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EFC8F2B-2AB1-2A3E-AEDF-2B4B2A4E0D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49B7D1A-0116-1B28-C018-DBD126EF5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F682-A0B9-9242-9133-4C36592AC33C}" type="datetimeFigureOut">
              <a:rPr lang="it-IT" smtClean="0"/>
              <a:t>07/10/2023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F9489DF-4085-ACED-8B1F-3B21A893E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0EB1B6B-0FD6-C9B2-EAFE-19CA3E80C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120-5AAA-4A4F-9731-EA66FFBFE0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3002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1302676-A82B-F170-4EE8-46A43C596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4112591-86C8-5669-740D-903A780B3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F682-A0B9-9242-9133-4C36592AC33C}" type="datetimeFigureOut">
              <a:rPr lang="it-IT" smtClean="0"/>
              <a:t>07/10/2023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B10DAAB-F850-D079-CD0E-76537F9BF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37329A3-E316-B1B6-59A5-C9C1F57B8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120-5AAA-4A4F-9731-EA66FFBFE0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6299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86DCF25-EC61-D478-1AFB-4CD0F9568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F682-A0B9-9242-9133-4C36592AC33C}" type="datetimeFigureOut">
              <a:rPr lang="it-IT" smtClean="0"/>
              <a:t>07/10/2023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83995BF-4A8C-508F-5C6F-9CEAC6D10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5397073B-E82E-479E-2FE2-371499CA0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120-5AAA-4A4F-9731-EA66FFBFE0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803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0A47CE-C0C8-FB45-C656-7D4F394F2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A78BF5-C5CA-3501-590F-C98069926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9195BF8-9EB0-A526-3C97-20CE4D9BAD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EA4A07D-3C95-7F00-8330-0E8BA3BCF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F682-A0B9-9242-9133-4C36592AC33C}" type="datetimeFigureOut">
              <a:rPr lang="it-IT" smtClean="0"/>
              <a:t>07/10/2023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0ABF572-3F29-C4C0-4B1A-916DE767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CD4D3CB-30B7-FFC4-24B8-68ECF74F7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120-5AAA-4A4F-9731-EA66FFBFE0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3613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B2EA91-3A30-E58F-2072-CD51448F1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7CBED95B-2555-EBE4-F1A2-A1A3EB172E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5B09C7D-6CA9-D1EE-6AA8-CF1FE2FD3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505971E-9233-2E64-A57F-585707C4B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2F682-A0B9-9242-9133-4C36592AC33C}" type="datetimeFigureOut">
              <a:rPr lang="it-IT" smtClean="0"/>
              <a:t>07/10/2023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EE067CA-2F51-BFE6-DCFD-7EFD3D7BF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2AC7050-3B06-E3F8-517D-3F84D6C12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06120-5AAA-4A4F-9731-EA66FFBFE0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2871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6508481-2AF1-36D5-5C0D-2F206E6A9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71A3971-6D19-AA8C-3742-474C361B3B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535F3D9-C7C5-4248-B7AC-E43585BEC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2F682-A0B9-9242-9133-4C36592AC33C}" type="datetimeFigureOut">
              <a:rPr lang="it-IT" smtClean="0"/>
              <a:t>07/10/2023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B6FA9F-345D-6D7A-6695-53B9AE41C1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F8685AB-0850-8722-F855-9E255DD71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06120-5AAA-4A4F-9731-EA66FFBFE05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40743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998128-419B-148C-9EB5-5FE24DB51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6500" y="164570"/>
            <a:ext cx="10515600" cy="1325563"/>
          </a:xfrm>
        </p:spPr>
        <p:txBody>
          <a:bodyPr/>
          <a:lstStyle/>
          <a:p>
            <a:pPr algn="ctr"/>
            <a:r>
              <a:rPr lang="it-IT" b="1" dirty="0">
                <a:solidFill>
                  <a:srgbClr val="FF0000"/>
                </a:solidFill>
              </a:rPr>
              <a:t>DIALOGO INTRODUTTIVO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77DC59-CF5F-A8B8-28F4-0881942FA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25899" y="1654703"/>
            <a:ext cx="8674100" cy="3996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dirty="0"/>
              <a:t>Apri, Signore, il nostro cuore.</a:t>
            </a:r>
          </a:p>
          <a:p>
            <a:pPr marL="0" indent="0">
              <a:buNone/>
            </a:pPr>
            <a:r>
              <a:rPr lang="it-IT" sz="3200" b="1" dirty="0"/>
              <a:t>E comprenderemo le parole del tuo Figlio.</a:t>
            </a:r>
          </a:p>
          <a:p>
            <a:pPr marL="0" indent="0">
              <a:buNone/>
            </a:pPr>
            <a:r>
              <a:rPr lang="it-IT" sz="3200" dirty="0"/>
              <a:t>Beati coloro che custodiscono la Parola di Dio in cuore buono e sincero.</a:t>
            </a:r>
          </a:p>
          <a:p>
            <a:pPr marL="0" indent="0">
              <a:buNone/>
            </a:pPr>
            <a:r>
              <a:rPr lang="it-IT" sz="3200" b="1" dirty="0"/>
              <a:t>E portano frutto con la loro perseveranza.</a:t>
            </a:r>
          </a:p>
          <a:p>
            <a:pPr marL="0" indent="0">
              <a:buNone/>
            </a:pPr>
            <a:r>
              <a:rPr lang="it-IT" sz="3200" dirty="0"/>
              <a:t>Signore, da chi andremo?</a:t>
            </a:r>
          </a:p>
        </p:txBody>
      </p:sp>
      <p:pic>
        <p:nvPicPr>
          <p:cNvPr id="4" name="Immagine 3" descr="Immagine che contiene Viso umano, dipinto, vestiti, arte&#10;&#10;Descrizione generata automaticamente">
            <a:extLst>
              <a:ext uri="{FF2B5EF4-FFF2-40B4-BE49-F238E27FC236}">
                <a16:creationId xmlns:a16="http://schemas.microsoft.com/office/drawing/2014/main" id="{E70084BA-AE76-B908-6A45-598BBFAFDD1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650" r="25417"/>
          <a:stretch/>
        </p:blipFill>
        <p:spPr>
          <a:xfrm>
            <a:off x="0" y="0"/>
            <a:ext cx="3733799" cy="6857999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429475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98ECCED1-500B-0375-3C1D-DAD18968B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4300" y="17494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b="1" dirty="0"/>
              <a:t>Tu solo hai parole di vita eterna.</a:t>
            </a:r>
          </a:p>
          <a:p>
            <a:pPr marL="0" indent="0">
              <a:buNone/>
            </a:pPr>
            <a:r>
              <a:rPr lang="it-IT" sz="3200" dirty="0"/>
              <a:t>Signore, facci comprendere le Scritture.</a:t>
            </a:r>
          </a:p>
          <a:p>
            <a:pPr marL="0" indent="0">
              <a:buNone/>
            </a:pPr>
            <a:r>
              <a:rPr lang="it-IT" sz="3200" b="1" dirty="0"/>
              <a:t>Arde il nostro cuore mentre ci parli.</a:t>
            </a:r>
          </a:p>
          <a:p>
            <a:pPr marL="0" indent="0">
              <a:buNone/>
            </a:pPr>
            <a:r>
              <a:rPr lang="it-IT" sz="3200" dirty="0"/>
              <a:t>Annunziate la salvezza del Signore.</a:t>
            </a:r>
          </a:p>
          <a:p>
            <a:pPr marL="0" indent="0">
              <a:buNone/>
            </a:pPr>
            <a:r>
              <a:rPr lang="it-IT" sz="3200" b="1" dirty="0"/>
              <a:t>Proclameremo ad ogni creatura il suo Vangelo. </a:t>
            </a:r>
          </a:p>
        </p:txBody>
      </p:sp>
      <p:pic>
        <p:nvPicPr>
          <p:cNvPr id="5" name="Immagine 4" descr="Immagine che contiene Viso umano, dipinto, vestiti, arte&#10;&#10;Descrizione generata automaticamente">
            <a:extLst>
              <a:ext uri="{FF2B5EF4-FFF2-40B4-BE49-F238E27FC236}">
                <a16:creationId xmlns:a16="http://schemas.microsoft.com/office/drawing/2014/main" id="{FAF246A3-3215-C86C-B09B-6C9022E03E4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650" r="25417"/>
          <a:stretch/>
        </p:blipFill>
        <p:spPr>
          <a:xfrm>
            <a:off x="0" y="0"/>
            <a:ext cx="3924299" cy="6857999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437967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01B8F25E-8074-2DCA-4DFF-11462341F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7762" y="329184"/>
            <a:ext cx="6251110" cy="1158240"/>
          </a:xfrm>
        </p:spPr>
        <p:txBody>
          <a:bodyPr anchor="b">
            <a:normAutofit/>
          </a:bodyPr>
          <a:lstStyle/>
          <a:p>
            <a:r>
              <a:rPr lang="it-IT" sz="5400" dirty="0">
                <a:solidFill>
                  <a:srgbClr val="FF0000"/>
                </a:solidFill>
              </a:rPr>
              <a:t>Risonanza</a:t>
            </a:r>
          </a:p>
        </p:txBody>
      </p:sp>
      <p:pic>
        <p:nvPicPr>
          <p:cNvPr id="5" name="Immagine 4" descr="Immagine che contiene Viso umano, dipinto, vestiti, arte&#10;&#10;Descrizione generata automaticamente">
            <a:extLst>
              <a:ext uri="{FF2B5EF4-FFF2-40B4-BE49-F238E27FC236}">
                <a16:creationId xmlns:a16="http://schemas.microsoft.com/office/drawing/2014/main" id="{EE0DC9D9-6FD9-AC08-832E-47A65B43252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650" r="25417"/>
          <a:stretch/>
        </p:blipFill>
        <p:spPr>
          <a:xfrm>
            <a:off x="-418593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2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E731F6-7BE1-FDC5-4C7A-EF869593C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1501" y="1487424"/>
            <a:ext cx="7810500" cy="48117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 Signore nostro Gesù Cristo è la vera vite.</a:t>
            </a:r>
            <a:endParaRPr lang="it-IT" sz="3200" i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200" b="1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Noi dal giorno del Battesimo siamo i suoi tralci.</a:t>
            </a:r>
            <a:endParaRPr lang="it-IT" sz="32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Dio Padre è il vignaiolo che pota ogni tralcio.</a:t>
            </a:r>
            <a:endParaRPr lang="it-IT" sz="32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200" b="1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 portare più frutto </a:t>
            </a:r>
            <a:endParaRPr lang="it-IT" sz="32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200" b="1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dobbiamo accettare le necessarie purificazioni.</a:t>
            </a:r>
            <a:endParaRPr lang="it-IT" sz="32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Solo se rimaniamo in Gesù…</a:t>
            </a:r>
            <a:endParaRPr lang="it-IT" sz="3200" i="1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200" b="1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…possiamo fare molto frutto.</a:t>
            </a:r>
            <a:endParaRPr lang="it-IT" sz="32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invece ci stacchiamo da Lui…</a:t>
            </a:r>
            <a:endParaRPr lang="it-IT" sz="32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200" b="1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…non possiamo fare nulla.</a:t>
            </a:r>
            <a:endParaRPr lang="it-IT" sz="32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1053430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C61293E-6EBE-43EF-A52C-9BEBFD7679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Immagine 4" descr="Immagine che contiene Viso umano, dipinto, vestiti, arte&#10;&#10;Descrizione generata automaticamente">
            <a:extLst>
              <a:ext uri="{FF2B5EF4-FFF2-40B4-BE49-F238E27FC236}">
                <a16:creationId xmlns:a16="http://schemas.microsoft.com/office/drawing/2014/main" id="{EE0DC9D9-6FD9-AC08-832E-47A65B43252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650" r="25417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12" name="sketchy line">
            <a:extLst>
              <a:ext uri="{FF2B5EF4-FFF2-40B4-BE49-F238E27FC236}">
                <a16:creationId xmlns:a16="http://schemas.microsoft.com/office/drawing/2014/main" id="{21540236-BFD5-4A9D-8840-4703E7F76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7762" y="237494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478919 w 4243589"/>
              <a:gd name="connsiteY1" fmla="*/ 0 h 18288"/>
              <a:gd name="connsiteX2" fmla="*/ 957839 w 4243589"/>
              <a:gd name="connsiteY2" fmla="*/ 0 h 18288"/>
              <a:gd name="connsiteX3" fmla="*/ 1521630 w 4243589"/>
              <a:gd name="connsiteY3" fmla="*/ 0 h 18288"/>
              <a:gd name="connsiteX4" fmla="*/ 2212729 w 4243589"/>
              <a:gd name="connsiteY4" fmla="*/ 0 h 18288"/>
              <a:gd name="connsiteX5" fmla="*/ 2734084 w 4243589"/>
              <a:gd name="connsiteY5" fmla="*/ 0 h 18288"/>
              <a:gd name="connsiteX6" fmla="*/ 3255439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594926 w 4243589"/>
              <a:gd name="connsiteY9" fmla="*/ 18288 h 18288"/>
              <a:gd name="connsiteX10" fmla="*/ 3073571 w 4243589"/>
              <a:gd name="connsiteY10" fmla="*/ 18288 h 18288"/>
              <a:gd name="connsiteX11" fmla="*/ 2552216 w 4243589"/>
              <a:gd name="connsiteY11" fmla="*/ 18288 h 18288"/>
              <a:gd name="connsiteX12" fmla="*/ 1903553 w 4243589"/>
              <a:gd name="connsiteY12" fmla="*/ 18288 h 18288"/>
              <a:gd name="connsiteX13" fmla="*/ 1212454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213395" y="-21006"/>
                  <a:pt x="307421" y="-18116"/>
                  <a:pt x="478919" y="0"/>
                </a:cubicBezTo>
                <a:cubicBezTo>
                  <a:pt x="650417" y="18116"/>
                  <a:pt x="831092" y="-21237"/>
                  <a:pt x="957839" y="0"/>
                </a:cubicBezTo>
                <a:cubicBezTo>
                  <a:pt x="1084586" y="21237"/>
                  <a:pt x="1301682" y="25124"/>
                  <a:pt x="1521630" y="0"/>
                </a:cubicBezTo>
                <a:cubicBezTo>
                  <a:pt x="1741578" y="-25124"/>
                  <a:pt x="1970269" y="-29139"/>
                  <a:pt x="2212729" y="0"/>
                </a:cubicBezTo>
                <a:cubicBezTo>
                  <a:pt x="2455189" y="29139"/>
                  <a:pt x="2558847" y="-4796"/>
                  <a:pt x="2734084" y="0"/>
                </a:cubicBezTo>
                <a:cubicBezTo>
                  <a:pt x="2909321" y="4796"/>
                  <a:pt x="3097217" y="-13409"/>
                  <a:pt x="3255439" y="0"/>
                </a:cubicBezTo>
                <a:cubicBezTo>
                  <a:pt x="3413662" y="13409"/>
                  <a:pt x="3979999" y="-10121"/>
                  <a:pt x="4243589" y="0"/>
                </a:cubicBezTo>
                <a:cubicBezTo>
                  <a:pt x="4244484" y="8974"/>
                  <a:pt x="4243043" y="9359"/>
                  <a:pt x="4243589" y="18288"/>
                </a:cubicBezTo>
                <a:cubicBezTo>
                  <a:pt x="4058777" y="31246"/>
                  <a:pt x="3910348" y="3158"/>
                  <a:pt x="3594926" y="18288"/>
                </a:cubicBezTo>
                <a:cubicBezTo>
                  <a:pt x="3279504" y="33418"/>
                  <a:pt x="3319955" y="-3977"/>
                  <a:pt x="3073571" y="18288"/>
                </a:cubicBezTo>
                <a:cubicBezTo>
                  <a:pt x="2827187" y="40553"/>
                  <a:pt x="2767387" y="1863"/>
                  <a:pt x="2552216" y="18288"/>
                </a:cubicBezTo>
                <a:cubicBezTo>
                  <a:pt x="2337046" y="34713"/>
                  <a:pt x="2181871" y="19527"/>
                  <a:pt x="1903553" y="18288"/>
                </a:cubicBezTo>
                <a:cubicBezTo>
                  <a:pt x="1625235" y="17049"/>
                  <a:pt x="1557672" y="24174"/>
                  <a:pt x="1212454" y="18288"/>
                </a:cubicBezTo>
                <a:cubicBezTo>
                  <a:pt x="867236" y="12402"/>
                  <a:pt x="874382" y="15627"/>
                  <a:pt x="733535" y="18288"/>
                </a:cubicBezTo>
                <a:cubicBezTo>
                  <a:pt x="592688" y="20949"/>
                  <a:pt x="183477" y="14753"/>
                  <a:pt x="0" y="18288"/>
                </a:cubicBezTo>
                <a:cubicBezTo>
                  <a:pt x="-229" y="14222"/>
                  <a:pt x="509" y="5816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43690" y="16630"/>
                  <a:pt x="266667" y="14847"/>
                  <a:pt x="521355" y="0"/>
                </a:cubicBezTo>
                <a:cubicBezTo>
                  <a:pt x="776043" y="-14847"/>
                  <a:pt x="814491" y="-17363"/>
                  <a:pt x="1000275" y="0"/>
                </a:cubicBezTo>
                <a:cubicBezTo>
                  <a:pt x="1186059" y="17363"/>
                  <a:pt x="1352504" y="-23507"/>
                  <a:pt x="1521630" y="0"/>
                </a:cubicBezTo>
                <a:cubicBezTo>
                  <a:pt x="1690756" y="23507"/>
                  <a:pt x="1889525" y="5871"/>
                  <a:pt x="2127857" y="0"/>
                </a:cubicBezTo>
                <a:cubicBezTo>
                  <a:pt x="2366189" y="-5871"/>
                  <a:pt x="2620628" y="-27997"/>
                  <a:pt x="2776520" y="0"/>
                </a:cubicBezTo>
                <a:cubicBezTo>
                  <a:pt x="2932412" y="27997"/>
                  <a:pt x="3131683" y="-25073"/>
                  <a:pt x="3467618" y="0"/>
                </a:cubicBezTo>
                <a:cubicBezTo>
                  <a:pt x="3803553" y="25073"/>
                  <a:pt x="4017371" y="3071"/>
                  <a:pt x="4243589" y="0"/>
                </a:cubicBezTo>
                <a:cubicBezTo>
                  <a:pt x="4243134" y="6162"/>
                  <a:pt x="4243492" y="11775"/>
                  <a:pt x="4243589" y="18288"/>
                </a:cubicBezTo>
                <a:cubicBezTo>
                  <a:pt x="4017834" y="-5779"/>
                  <a:pt x="3834586" y="13376"/>
                  <a:pt x="3594926" y="18288"/>
                </a:cubicBezTo>
                <a:cubicBezTo>
                  <a:pt x="3355266" y="23200"/>
                  <a:pt x="3204179" y="2869"/>
                  <a:pt x="2903827" y="18288"/>
                </a:cubicBezTo>
                <a:cubicBezTo>
                  <a:pt x="2603475" y="33707"/>
                  <a:pt x="2526187" y="46187"/>
                  <a:pt x="2212729" y="18288"/>
                </a:cubicBezTo>
                <a:cubicBezTo>
                  <a:pt x="1899271" y="-9611"/>
                  <a:pt x="1966289" y="29692"/>
                  <a:pt x="1733809" y="18288"/>
                </a:cubicBezTo>
                <a:cubicBezTo>
                  <a:pt x="1501329" y="6884"/>
                  <a:pt x="1343612" y="12492"/>
                  <a:pt x="1085146" y="18288"/>
                </a:cubicBezTo>
                <a:cubicBezTo>
                  <a:pt x="826680" y="24084"/>
                  <a:pt x="778184" y="35607"/>
                  <a:pt x="521355" y="18288"/>
                </a:cubicBezTo>
                <a:cubicBezTo>
                  <a:pt x="264526" y="969"/>
                  <a:pt x="120277" y="4268"/>
                  <a:pt x="0" y="18288"/>
                </a:cubicBezTo>
                <a:cubicBezTo>
                  <a:pt x="766" y="10800"/>
                  <a:pt x="-457" y="81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AE731F6-7BE1-FDC5-4C7A-EF869593C4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1249" y="1282700"/>
            <a:ext cx="7543800" cy="5290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Solo se rimaniamo uniti a Gesù…</a:t>
            </a:r>
            <a:endParaRPr lang="it-IT" sz="32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200" b="1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…la nostra preghiera sarà esaudita.</a:t>
            </a:r>
            <a:endParaRPr lang="it-IT" sz="32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Solo se rimaniamo in Lui e le sue parole rimangono in noi…</a:t>
            </a:r>
            <a:endParaRPr lang="it-IT" sz="32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200" b="1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 possiamo essere suoi veri discepoli </a:t>
            </a:r>
            <a:endParaRPr lang="it-IT" sz="32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200" b="1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dare gloria al Padre del cielo.</a:t>
            </a:r>
            <a:endParaRPr lang="it-IT" sz="32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200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accogliamo il Vangelo di Gesù…</a:t>
            </a:r>
            <a:endParaRPr lang="it-IT" sz="32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3200" b="1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 la sua gioia sarà in noi e la nostra gioia sarà piena.</a:t>
            </a:r>
            <a:endParaRPr lang="it-IT" sz="32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b="1" i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it-IT" sz="1800" i="1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3525889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213</Words>
  <Application>Microsoft Office PowerPoint</Application>
  <PresentationFormat>Widescreen</PresentationFormat>
  <Paragraphs>29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Tema di Office</vt:lpstr>
      <vt:lpstr>DIALOGO INTRODUTTIVO</vt:lpstr>
      <vt:lpstr>Presentazione standard di PowerPoint</vt:lpstr>
      <vt:lpstr>Risonanza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Filippo Tommaso Ceriani</dc:creator>
  <cp:lastModifiedBy>Mancini</cp:lastModifiedBy>
  <cp:revision>10</cp:revision>
  <dcterms:created xsi:type="dcterms:W3CDTF">2023-09-14T16:51:26Z</dcterms:created>
  <dcterms:modified xsi:type="dcterms:W3CDTF">2023-10-07T07:01:46Z</dcterms:modified>
</cp:coreProperties>
</file>