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1" r:id="rId2"/>
    <p:sldId id="256" r:id="rId3"/>
    <p:sldId id="257" r:id="rId4"/>
    <p:sldId id="258" r:id="rId5"/>
    <p:sldId id="259" r:id="rId6"/>
    <p:sldId id="260" r:id="rId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6600"/>
    <a:srgbClr val="0099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C1E9CE8-2E38-459F-B74D-2FFA18C041BC}" v="2" dt="2023-05-28T20:21:54.505"/>
  </p1510:revLst>
</p1510:revInfo>
</file>

<file path=ppt/tableStyles.xml><?xml version="1.0" encoding="utf-8"?>
<a:tblStyleLst xmlns:a="http://schemas.openxmlformats.org/drawingml/2006/main" def="{5C22544A-7EE6-4342-B048-85BDC9FD1C3A}">
  <a:tblStyle styleId="{5C22544A-7EE6-4342-B048-85BDC9FD1C3A}" styleName="Stile medio 2 - Color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31" autoAdjust="0"/>
    <p:restoredTop sz="94660"/>
  </p:normalViewPr>
  <p:slideViewPr>
    <p:cSldViewPr snapToGrid="0">
      <p:cViewPr varScale="1">
        <p:scale>
          <a:sx n="63" d="100"/>
          <a:sy n="63" d="100"/>
        </p:scale>
        <p:origin x="800" y="3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13" Type="http://schemas.microsoft.com/office/2015/10/relationships/revisionInfo" Target="revisionInfo.xml"/><Relationship Id="rId3" Type="http://schemas.openxmlformats.org/officeDocument/2006/relationships/slide" Target="slides/slide2.xml"/><Relationship Id="rId7" Type="http://schemas.openxmlformats.org/officeDocument/2006/relationships/slide" Target="slides/slide6.xml"/><Relationship Id="rId12" Type="http://schemas.microsoft.com/office/2016/11/relationships/changesInfo" Target="changesInfos/changesInfo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tefano Mendicino" userId="7ed6050d9d40a28a" providerId="LiveId" clId="{9C1E9CE8-2E38-459F-B74D-2FFA18C041BC}"/>
    <pc:docChg chg="custSel addSld modSld sldOrd">
      <pc:chgData name="Stefano Mendicino" userId="7ed6050d9d40a28a" providerId="LiveId" clId="{9C1E9CE8-2E38-459F-B74D-2FFA18C041BC}" dt="2023-05-28T20:29:55.265" v="182"/>
      <pc:docMkLst>
        <pc:docMk/>
      </pc:docMkLst>
      <pc:sldChg chg="addSp modSp new mod ord">
        <pc:chgData name="Stefano Mendicino" userId="7ed6050d9d40a28a" providerId="LiveId" clId="{9C1E9CE8-2E38-459F-B74D-2FFA18C041BC}" dt="2023-05-28T20:29:55.265" v="182"/>
        <pc:sldMkLst>
          <pc:docMk/>
          <pc:sldMk cId="3932318345" sldId="261"/>
        </pc:sldMkLst>
        <pc:spChg chg="mod">
          <ac:chgData name="Stefano Mendicino" userId="7ed6050d9d40a28a" providerId="LiveId" clId="{9C1E9CE8-2E38-459F-B74D-2FFA18C041BC}" dt="2023-05-28T20:21:40.958" v="4" actId="20577"/>
          <ac:spMkLst>
            <pc:docMk/>
            <pc:sldMk cId="3932318345" sldId="261"/>
            <ac:spMk id="2" creationId="{3EF34530-12B7-EA13-95BF-E245D1EE92C4}"/>
          </ac:spMkLst>
        </pc:spChg>
        <pc:spChg chg="mod">
          <ac:chgData name="Stefano Mendicino" userId="7ed6050d9d40a28a" providerId="LiveId" clId="{9C1E9CE8-2E38-459F-B74D-2FFA18C041BC}" dt="2023-05-28T20:29:32.852" v="180" actId="1076"/>
          <ac:spMkLst>
            <pc:docMk/>
            <pc:sldMk cId="3932318345" sldId="261"/>
            <ac:spMk id="3" creationId="{0621394D-C92C-8181-A9EB-249DE44F3D07}"/>
          </ac:spMkLst>
        </pc:spChg>
        <pc:spChg chg="add mod">
          <ac:chgData name="Stefano Mendicino" userId="7ed6050d9d40a28a" providerId="LiveId" clId="{9C1E9CE8-2E38-459F-B74D-2FFA18C041BC}" dt="2023-05-28T20:26:10.825" v="81" actId="114"/>
          <ac:spMkLst>
            <pc:docMk/>
            <pc:sldMk cId="3932318345" sldId="261"/>
            <ac:spMk id="5" creationId="{E873A6FE-9A5F-374D-941C-35BDFB9D999E}"/>
          </ac:spMkLst>
        </pc:spChg>
        <pc:picChg chg="add mod">
          <ac:chgData name="Stefano Mendicino" userId="7ed6050d9d40a28a" providerId="LiveId" clId="{9C1E9CE8-2E38-459F-B74D-2FFA18C041BC}" dt="2023-05-28T20:29:17.085" v="179" actId="1076"/>
          <ac:picMkLst>
            <pc:docMk/>
            <pc:sldMk cId="3932318345" sldId="261"/>
            <ac:picMk id="4" creationId="{E8DC2AC8-2A52-3811-D01A-E22090D02C3B}"/>
          </ac:picMkLst>
        </pc:pic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8DE6C8-AB1D-4204-BC9C-3366B0BF0435}"/>
              </a:ext>
            </a:extLst>
          </p:cNvPr>
          <p:cNvSpPr>
            <a:spLocks noGrp="1"/>
          </p:cNvSpPr>
          <p:nvPr>
            <p:ph type="ctrTitle"/>
          </p:nvPr>
        </p:nvSpPr>
        <p:spPr>
          <a:xfrm>
            <a:off x="678426" y="889820"/>
            <a:ext cx="9989574" cy="3598606"/>
          </a:xfrm>
        </p:spPr>
        <p:txBody>
          <a:bodyPr anchor="t">
            <a:normAutofit/>
          </a:bodyPr>
          <a:lstStyle>
            <a:lvl1pPr algn="l">
              <a:defRPr sz="5400"/>
            </a:lvl1pPr>
          </a:lstStyle>
          <a:p>
            <a:r>
              <a:rPr lang="it-IT"/>
              <a:t>Fare clic per modificare lo stile del titolo dello schema</a:t>
            </a:r>
            <a:endParaRPr lang="en-US" dirty="0"/>
          </a:p>
        </p:txBody>
      </p:sp>
      <p:sp>
        <p:nvSpPr>
          <p:cNvPr id="3" name="Subtitle 2">
            <a:extLst>
              <a:ext uri="{FF2B5EF4-FFF2-40B4-BE49-F238E27FC236}">
                <a16:creationId xmlns:a16="http://schemas.microsoft.com/office/drawing/2014/main" id="{7A7B9009-EE50-4EE5-B6EB-CD6EC83D3FA3}"/>
              </a:ext>
            </a:extLst>
          </p:cNvPr>
          <p:cNvSpPr>
            <a:spLocks noGrp="1"/>
          </p:cNvSpPr>
          <p:nvPr>
            <p:ph type="subTitle" idx="1"/>
          </p:nvPr>
        </p:nvSpPr>
        <p:spPr>
          <a:xfrm>
            <a:off x="678426" y="4488426"/>
            <a:ext cx="6991776" cy="1302774"/>
          </a:xfrm>
        </p:spPr>
        <p:txBody>
          <a:bodyPr anchor="b">
            <a:normAutofit/>
          </a:bodyPr>
          <a:lstStyle>
            <a:lvl1pPr marL="0" indent="0" algn="l">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a:t>Fare clic per modificare lo stile del sottotitolo dello schema</a:t>
            </a:r>
            <a:endParaRPr lang="en-US" dirty="0"/>
          </a:p>
        </p:txBody>
      </p:sp>
      <p:sp>
        <p:nvSpPr>
          <p:cNvPr id="4" name="Date Placeholder 3">
            <a:extLst>
              <a:ext uri="{FF2B5EF4-FFF2-40B4-BE49-F238E27FC236}">
                <a16:creationId xmlns:a16="http://schemas.microsoft.com/office/drawing/2014/main" id="{99C8667E-058A-436F-B8EA-5B3A99D43D09}"/>
              </a:ext>
            </a:extLst>
          </p:cNvPr>
          <p:cNvSpPr>
            <a:spLocks noGrp="1"/>
          </p:cNvSpPr>
          <p:nvPr>
            <p:ph type="dt" sz="half" idx="10"/>
          </p:nvPr>
        </p:nvSpPr>
        <p:spPr/>
        <p:txBody>
          <a:bodyPr/>
          <a:lstStyle/>
          <a:p>
            <a:fld id="{2F3E8B1C-86EF-43CF-8304-249481088644}" type="datetimeFigureOut">
              <a:rPr lang="en-US" smtClean="0"/>
              <a:t>5/28/2023</a:t>
            </a:fld>
            <a:endParaRPr lang="en-US"/>
          </a:p>
        </p:txBody>
      </p:sp>
      <p:sp>
        <p:nvSpPr>
          <p:cNvPr id="5" name="Footer Placeholder 4">
            <a:extLst>
              <a:ext uri="{FF2B5EF4-FFF2-40B4-BE49-F238E27FC236}">
                <a16:creationId xmlns:a16="http://schemas.microsoft.com/office/drawing/2014/main" id="{52680305-1AD7-482D-BFFD-6CDB83AB39A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E5762A1-52E9-402D-B65E-DF193E44CE83}"/>
              </a:ext>
            </a:extLst>
          </p:cNvPr>
          <p:cNvSpPr>
            <a:spLocks noGrp="1"/>
          </p:cNvSpPr>
          <p:nvPr>
            <p:ph type="sldNum" sz="quarter" idx="12"/>
          </p:nvPr>
        </p:nvSpPr>
        <p:spPr/>
        <p:txBody>
          <a:bodyPr/>
          <a:lstStyle/>
          <a:p>
            <a:fld id="{C3DB2ADC-AF19-4574-8C10-79B5B04FCA27}" type="slidenum">
              <a:rPr lang="en-US" smtClean="0"/>
              <a:t>‹N›</a:t>
            </a:fld>
            <a:endParaRPr lang="en-US"/>
          </a:p>
        </p:txBody>
      </p:sp>
    </p:spTree>
    <p:extLst>
      <p:ext uri="{BB962C8B-B14F-4D97-AF65-F5344CB8AC3E}">
        <p14:creationId xmlns:p14="http://schemas.microsoft.com/office/powerpoint/2010/main" val="30427350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6359C1-C098-4BF4-A55D-782F4E606B8A}"/>
              </a:ext>
            </a:extLst>
          </p:cNvPr>
          <p:cNvSpPr>
            <a:spLocks noGrp="1"/>
          </p:cNvSpPr>
          <p:nvPr>
            <p:ph type="title"/>
          </p:nvPr>
        </p:nvSpPr>
        <p:spPr/>
        <p:txBody>
          <a:bodyPr/>
          <a:lstStyle/>
          <a:p>
            <a:r>
              <a:rPr lang="it-IT"/>
              <a:t>Fare clic per modificare lo stile del titolo dello schema</a:t>
            </a:r>
            <a:endParaRPr lang="en-US"/>
          </a:p>
        </p:txBody>
      </p:sp>
      <p:sp>
        <p:nvSpPr>
          <p:cNvPr id="3" name="Vertical Text Placeholder 2">
            <a:extLst>
              <a:ext uri="{FF2B5EF4-FFF2-40B4-BE49-F238E27FC236}">
                <a16:creationId xmlns:a16="http://schemas.microsoft.com/office/drawing/2014/main" id="{3D343C7E-1E8B-4D38-9B81-1AA2A8978EDE}"/>
              </a:ext>
            </a:extLst>
          </p:cNvPr>
          <p:cNvSpPr>
            <a:spLocks noGrp="1"/>
          </p:cNvSpPr>
          <p:nvPr>
            <p:ph type="body" orient="vert" idx="1"/>
          </p:nvPr>
        </p:nvSpPr>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a:p>
        </p:txBody>
      </p:sp>
      <p:sp>
        <p:nvSpPr>
          <p:cNvPr id="4" name="Date Placeholder 3">
            <a:extLst>
              <a:ext uri="{FF2B5EF4-FFF2-40B4-BE49-F238E27FC236}">
                <a16:creationId xmlns:a16="http://schemas.microsoft.com/office/drawing/2014/main" id="{C8A70B00-53AE-4D3F-91BE-A8D789ED9864}"/>
              </a:ext>
            </a:extLst>
          </p:cNvPr>
          <p:cNvSpPr>
            <a:spLocks noGrp="1"/>
          </p:cNvSpPr>
          <p:nvPr>
            <p:ph type="dt" sz="half" idx="10"/>
          </p:nvPr>
        </p:nvSpPr>
        <p:spPr/>
        <p:txBody>
          <a:bodyPr/>
          <a:lstStyle/>
          <a:p>
            <a:fld id="{2F3E8B1C-86EF-43CF-8304-249481088644}" type="datetimeFigureOut">
              <a:rPr lang="en-US" smtClean="0"/>
              <a:t>5/28/2023</a:t>
            </a:fld>
            <a:endParaRPr lang="en-US"/>
          </a:p>
        </p:txBody>
      </p:sp>
      <p:sp>
        <p:nvSpPr>
          <p:cNvPr id="5" name="Footer Placeholder 4">
            <a:extLst>
              <a:ext uri="{FF2B5EF4-FFF2-40B4-BE49-F238E27FC236}">
                <a16:creationId xmlns:a16="http://schemas.microsoft.com/office/drawing/2014/main" id="{06647FC7-8124-4F70-A849-B6BCC5189CC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47CEBE4-50DC-47DB-B699-CCC024336C9F}"/>
              </a:ext>
            </a:extLst>
          </p:cNvPr>
          <p:cNvSpPr>
            <a:spLocks noGrp="1"/>
          </p:cNvSpPr>
          <p:nvPr>
            <p:ph type="sldNum" sz="quarter" idx="12"/>
          </p:nvPr>
        </p:nvSpPr>
        <p:spPr/>
        <p:txBody>
          <a:bodyPr/>
          <a:lstStyle/>
          <a:p>
            <a:fld id="{C3DB2ADC-AF19-4574-8C10-79B5B04FCA27}" type="slidenum">
              <a:rPr lang="en-US" smtClean="0"/>
              <a:t>‹N›</a:t>
            </a:fld>
            <a:endParaRPr lang="en-US"/>
          </a:p>
        </p:txBody>
      </p:sp>
    </p:spTree>
    <p:extLst>
      <p:ext uri="{BB962C8B-B14F-4D97-AF65-F5344CB8AC3E}">
        <p14:creationId xmlns:p14="http://schemas.microsoft.com/office/powerpoint/2010/main" val="10193238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olo e testo verticale">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B418279-D3B8-4C6A-AB74-9DE377771270}"/>
              </a:ext>
            </a:extLst>
          </p:cNvPr>
          <p:cNvSpPr>
            <a:spLocks noGrp="1"/>
          </p:cNvSpPr>
          <p:nvPr>
            <p:ph type="title" orient="vert"/>
          </p:nvPr>
        </p:nvSpPr>
        <p:spPr>
          <a:xfrm>
            <a:off x="9242322" y="997974"/>
            <a:ext cx="2349043" cy="4984956"/>
          </a:xfrm>
        </p:spPr>
        <p:txBody>
          <a:bodyPr vert="eaVert"/>
          <a:lstStyle/>
          <a:p>
            <a:r>
              <a:rPr lang="it-IT"/>
              <a:t>Fare clic per modificare lo stile del titolo dello schema</a:t>
            </a:r>
            <a:endParaRPr lang="en-US" dirty="0"/>
          </a:p>
        </p:txBody>
      </p:sp>
      <p:sp>
        <p:nvSpPr>
          <p:cNvPr id="3" name="Vertical Text Placeholder 2">
            <a:extLst>
              <a:ext uri="{FF2B5EF4-FFF2-40B4-BE49-F238E27FC236}">
                <a16:creationId xmlns:a16="http://schemas.microsoft.com/office/drawing/2014/main" id="{E28F733C-9309-4197-BACA-207CDC8935C9}"/>
              </a:ext>
            </a:extLst>
          </p:cNvPr>
          <p:cNvSpPr>
            <a:spLocks noGrp="1"/>
          </p:cNvSpPr>
          <p:nvPr>
            <p:ph type="body" orient="vert" idx="1"/>
          </p:nvPr>
        </p:nvSpPr>
        <p:spPr>
          <a:xfrm>
            <a:off x="838200" y="997973"/>
            <a:ext cx="8404122" cy="4984956"/>
          </a:xfrm>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a:extLst>
              <a:ext uri="{FF2B5EF4-FFF2-40B4-BE49-F238E27FC236}">
                <a16:creationId xmlns:a16="http://schemas.microsoft.com/office/drawing/2014/main" id="{56ACD4D0-5BE6-412D-B08B-5DFFD593513E}"/>
              </a:ext>
            </a:extLst>
          </p:cNvPr>
          <p:cNvSpPr>
            <a:spLocks noGrp="1"/>
          </p:cNvSpPr>
          <p:nvPr>
            <p:ph type="dt" sz="half" idx="10"/>
          </p:nvPr>
        </p:nvSpPr>
        <p:spPr/>
        <p:txBody>
          <a:bodyPr/>
          <a:lstStyle/>
          <a:p>
            <a:fld id="{2F3E8B1C-86EF-43CF-8304-249481088644}" type="datetimeFigureOut">
              <a:rPr lang="en-US" smtClean="0"/>
              <a:t>5/28/2023</a:t>
            </a:fld>
            <a:endParaRPr lang="en-US"/>
          </a:p>
        </p:txBody>
      </p:sp>
      <p:sp>
        <p:nvSpPr>
          <p:cNvPr id="5" name="Footer Placeholder 4">
            <a:extLst>
              <a:ext uri="{FF2B5EF4-FFF2-40B4-BE49-F238E27FC236}">
                <a16:creationId xmlns:a16="http://schemas.microsoft.com/office/drawing/2014/main" id="{55021651-B786-4A39-A10F-F5231D0A2C5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4504D2D-9379-40DE-9F45-3004BE54F16B}"/>
              </a:ext>
            </a:extLst>
          </p:cNvPr>
          <p:cNvSpPr>
            <a:spLocks noGrp="1"/>
          </p:cNvSpPr>
          <p:nvPr>
            <p:ph type="sldNum" sz="quarter" idx="12"/>
          </p:nvPr>
        </p:nvSpPr>
        <p:spPr/>
        <p:txBody>
          <a:bodyPr/>
          <a:lstStyle/>
          <a:p>
            <a:fld id="{C3DB2ADC-AF19-4574-8C10-79B5B04FCA27}" type="slidenum">
              <a:rPr lang="en-US" smtClean="0"/>
              <a:t>‹N›</a:t>
            </a:fld>
            <a:endParaRPr lang="en-US"/>
          </a:p>
        </p:txBody>
      </p:sp>
    </p:spTree>
    <p:extLst>
      <p:ext uri="{BB962C8B-B14F-4D97-AF65-F5344CB8AC3E}">
        <p14:creationId xmlns:p14="http://schemas.microsoft.com/office/powerpoint/2010/main" val="29864520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987CA6-BFD9-4CB1-8892-F6B062E82445}"/>
              </a:ext>
            </a:extLst>
          </p:cNvPr>
          <p:cNvSpPr>
            <a:spLocks noGrp="1"/>
          </p:cNvSpPr>
          <p:nvPr>
            <p:ph type="title"/>
          </p:nvPr>
        </p:nvSpPr>
        <p:spPr/>
        <p:txBody>
          <a:bodyPr/>
          <a:lstStyle/>
          <a:p>
            <a:r>
              <a:rPr lang="it-IT"/>
              <a:t>Fare clic per modificare lo stile del titolo dello schema</a:t>
            </a:r>
            <a:endParaRPr lang="en-US"/>
          </a:p>
        </p:txBody>
      </p:sp>
      <p:sp>
        <p:nvSpPr>
          <p:cNvPr id="3" name="Content Placeholder 2">
            <a:extLst>
              <a:ext uri="{FF2B5EF4-FFF2-40B4-BE49-F238E27FC236}">
                <a16:creationId xmlns:a16="http://schemas.microsoft.com/office/drawing/2014/main" id="{E0CDA8C3-9C0C-4E52-9A62-E4DB159E6B0E}"/>
              </a:ext>
            </a:extLst>
          </p:cNvPr>
          <p:cNvSpPr>
            <a:spLocks noGrp="1"/>
          </p:cNvSpPr>
          <p:nvPr>
            <p:ph idx="1"/>
          </p:nvPr>
        </p:nvSpPr>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a:p>
        </p:txBody>
      </p:sp>
      <p:sp>
        <p:nvSpPr>
          <p:cNvPr id="4" name="Date Placeholder 3">
            <a:extLst>
              <a:ext uri="{FF2B5EF4-FFF2-40B4-BE49-F238E27FC236}">
                <a16:creationId xmlns:a16="http://schemas.microsoft.com/office/drawing/2014/main" id="{7CC3EC35-E02F-41FF-9232-F90692A902FC}"/>
              </a:ext>
            </a:extLst>
          </p:cNvPr>
          <p:cNvSpPr>
            <a:spLocks noGrp="1"/>
          </p:cNvSpPr>
          <p:nvPr>
            <p:ph type="dt" sz="half" idx="10"/>
          </p:nvPr>
        </p:nvSpPr>
        <p:spPr/>
        <p:txBody>
          <a:bodyPr/>
          <a:lstStyle/>
          <a:p>
            <a:fld id="{2F3E8B1C-86EF-43CF-8304-249481088644}" type="datetimeFigureOut">
              <a:rPr lang="en-US" smtClean="0"/>
              <a:t>5/28/2023</a:t>
            </a:fld>
            <a:endParaRPr lang="en-US"/>
          </a:p>
        </p:txBody>
      </p:sp>
      <p:sp>
        <p:nvSpPr>
          <p:cNvPr id="5" name="Footer Placeholder 4">
            <a:extLst>
              <a:ext uri="{FF2B5EF4-FFF2-40B4-BE49-F238E27FC236}">
                <a16:creationId xmlns:a16="http://schemas.microsoft.com/office/drawing/2014/main" id="{39D13D38-5DF1-443B-8A12-71E834FDC6A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25E644A-4A37-4757-9809-5B035E2874E6}"/>
              </a:ext>
            </a:extLst>
          </p:cNvPr>
          <p:cNvSpPr>
            <a:spLocks noGrp="1"/>
          </p:cNvSpPr>
          <p:nvPr>
            <p:ph type="sldNum" sz="quarter" idx="12"/>
          </p:nvPr>
        </p:nvSpPr>
        <p:spPr/>
        <p:txBody>
          <a:bodyPr/>
          <a:lstStyle/>
          <a:p>
            <a:fld id="{C3DB2ADC-AF19-4574-8C10-79B5B04FCA27}" type="slidenum">
              <a:rPr lang="en-US" smtClean="0"/>
              <a:t>‹N›</a:t>
            </a:fld>
            <a:endParaRPr lang="en-US"/>
          </a:p>
        </p:txBody>
      </p:sp>
    </p:spTree>
    <p:extLst>
      <p:ext uri="{BB962C8B-B14F-4D97-AF65-F5344CB8AC3E}">
        <p14:creationId xmlns:p14="http://schemas.microsoft.com/office/powerpoint/2010/main" val="31346485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E6578B-CD85-4BF1-A729-E8E8079B595F}"/>
              </a:ext>
            </a:extLst>
          </p:cNvPr>
          <p:cNvSpPr>
            <a:spLocks noGrp="1"/>
          </p:cNvSpPr>
          <p:nvPr>
            <p:ph type="title"/>
          </p:nvPr>
        </p:nvSpPr>
        <p:spPr>
          <a:xfrm>
            <a:off x="715383" y="1709738"/>
            <a:ext cx="10632067" cy="2852737"/>
          </a:xfrm>
        </p:spPr>
        <p:txBody>
          <a:bodyPr anchor="b"/>
          <a:lstStyle>
            <a:lvl1pPr>
              <a:defRPr sz="6000"/>
            </a:lvl1pPr>
          </a:lstStyle>
          <a:p>
            <a:r>
              <a:rPr lang="it-IT"/>
              <a:t>Fare clic per modificare lo stile del titolo dello schema</a:t>
            </a:r>
            <a:endParaRPr lang="en-US" dirty="0"/>
          </a:p>
        </p:txBody>
      </p:sp>
      <p:sp>
        <p:nvSpPr>
          <p:cNvPr id="3" name="Text Placeholder 2">
            <a:extLst>
              <a:ext uri="{FF2B5EF4-FFF2-40B4-BE49-F238E27FC236}">
                <a16:creationId xmlns:a16="http://schemas.microsoft.com/office/drawing/2014/main" id="{A58448C1-C13F-4826-8347-EEB00A6643D6}"/>
              </a:ext>
            </a:extLst>
          </p:cNvPr>
          <p:cNvSpPr>
            <a:spLocks noGrp="1"/>
          </p:cNvSpPr>
          <p:nvPr>
            <p:ph type="body" idx="1"/>
          </p:nvPr>
        </p:nvSpPr>
        <p:spPr>
          <a:xfrm>
            <a:off x="715383" y="4589463"/>
            <a:ext cx="10632067"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it-IT"/>
              <a:t>Fare clic per modificare gli stili del testo dello schema</a:t>
            </a:r>
          </a:p>
        </p:txBody>
      </p:sp>
      <p:sp>
        <p:nvSpPr>
          <p:cNvPr id="4" name="Date Placeholder 3">
            <a:extLst>
              <a:ext uri="{FF2B5EF4-FFF2-40B4-BE49-F238E27FC236}">
                <a16:creationId xmlns:a16="http://schemas.microsoft.com/office/drawing/2014/main" id="{5806546A-957F-4C4D-9744-1177AD258E10}"/>
              </a:ext>
            </a:extLst>
          </p:cNvPr>
          <p:cNvSpPr>
            <a:spLocks noGrp="1"/>
          </p:cNvSpPr>
          <p:nvPr>
            <p:ph type="dt" sz="half" idx="10"/>
          </p:nvPr>
        </p:nvSpPr>
        <p:spPr/>
        <p:txBody>
          <a:bodyPr/>
          <a:lstStyle/>
          <a:p>
            <a:fld id="{2F3E8B1C-86EF-43CF-8304-249481088644}" type="datetimeFigureOut">
              <a:rPr lang="en-US" smtClean="0"/>
              <a:t>5/28/2023</a:t>
            </a:fld>
            <a:endParaRPr lang="en-US"/>
          </a:p>
        </p:txBody>
      </p:sp>
      <p:sp>
        <p:nvSpPr>
          <p:cNvPr id="5" name="Footer Placeholder 4">
            <a:extLst>
              <a:ext uri="{FF2B5EF4-FFF2-40B4-BE49-F238E27FC236}">
                <a16:creationId xmlns:a16="http://schemas.microsoft.com/office/drawing/2014/main" id="{B1DB149C-CC63-4E3A-A83D-EF637EB5197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DB94775-7982-41EC-B584-D51224D38F77}"/>
              </a:ext>
            </a:extLst>
          </p:cNvPr>
          <p:cNvSpPr>
            <a:spLocks noGrp="1"/>
          </p:cNvSpPr>
          <p:nvPr>
            <p:ph type="sldNum" sz="quarter" idx="12"/>
          </p:nvPr>
        </p:nvSpPr>
        <p:spPr/>
        <p:txBody>
          <a:bodyPr/>
          <a:lstStyle/>
          <a:p>
            <a:fld id="{C3DB2ADC-AF19-4574-8C10-79B5B04FCA27}" type="slidenum">
              <a:rPr lang="en-US" smtClean="0"/>
              <a:t>‹N›</a:t>
            </a:fld>
            <a:endParaRPr lang="en-US"/>
          </a:p>
        </p:txBody>
      </p:sp>
    </p:spTree>
    <p:extLst>
      <p:ext uri="{BB962C8B-B14F-4D97-AF65-F5344CB8AC3E}">
        <p14:creationId xmlns:p14="http://schemas.microsoft.com/office/powerpoint/2010/main" val="12512096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CE4BD8-507D-48E4-A624-F16A741C3609}"/>
              </a:ext>
            </a:extLst>
          </p:cNvPr>
          <p:cNvSpPr>
            <a:spLocks noGrp="1"/>
          </p:cNvSpPr>
          <p:nvPr>
            <p:ph type="title"/>
          </p:nvPr>
        </p:nvSpPr>
        <p:spPr>
          <a:xfrm>
            <a:off x="700635" y="922096"/>
            <a:ext cx="10691265" cy="1127930"/>
          </a:xfrm>
        </p:spPr>
        <p:txBody>
          <a:bodyPr/>
          <a:lstStyle/>
          <a:p>
            <a:r>
              <a:rPr lang="it-IT"/>
              <a:t>Fare clic per modificare lo stile del titolo dello schema</a:t>
            </a:r>
            <a:endParaRPr lang="en-US" dirty="0"/>
          </a:p>
        </p:txBody>
      </p:sp>
      <p:sp>
        <p:nvSpPr>
          <p:cNvPr id="3" name="Content Placeholder 2">
            <a:extLst>
              <a:ext uri="{FF2B5EF4-FFF2-40B4-BE49-F238E27FC236}">
                <a16:creationId xmlns:a16="http://schemas.microsoft.com/office/drawing/2014/main" id="{810A07E4-3A39-457C-A059-7DFB6039D947}"/>
              </a:ext>
            </a:extLst>
          </p:cNvPr>
          <p:cNvSpPr>
            <a:spLocks noGrp="1"/>
          </p:cNvSpPr>
          <p:nvPr>
            <p:ph sz="half" idx="1"/>
          </p:nvPr>
        </p:nvSpPr>
        <p:spPr>
          <a:xfrm>
            <a:off x="715383" y="2128684"/>
            <a:ext cx="5304417" cy="3844414"/>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Content Placeholder 3">
            <a:extLst>
              <a:ext uri="{FF2B5EF4-FFF2-40B4-BE49-F238E27FC236}">
                <a16:creationId xmlns:a16="http://schemas.microsoft.com/office/drawing/2014/main" id="{7B141E17-47CE-4A78-B0FA-0E9786DA67C5}"/>
              </a:ext>
            </a:extLst>
          </p:cNvPr>
          <p:cNvSpPr>
            <a:spLocks noGrp="1"/>
          </p:cNvSpPr>
          <p:nvPr>
            <p:ph sz="half" idx="2"/>
          </p:nvPr>
        </p:nvSpPr>
        <p:spPr>
          <a:xfrm>
            <a:off x="6172200" y="2128684"/>
            <a:ext cx="5219700" cy="3844414"/>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Date Placeholder 4">
            <a:extLst>
              <a:ext uri="{FF2B5EF4-FFF2-40B4-BE49-F238E27FC236}">
                <a16:creationId xmlns:a16="http://schemas.microsoft.com/office/drawing/2014/main" id="{89F02C13-D3ED-4044-9716-F29D79A184C9}"/>
              </a:ext>
            </a:extLst>
          </p:cNvPr>
          <p:cNvSpPr>
            <a:spLocks noGrp="1"/>
          </p:cNvSpPr>
          <p:nvPr>
            <p:ph type="dt" sz="half" idx="10"/>
          </p:nvPr>
        </p:nvSpPr>
        <p:spPr/>
        <p:txBody>
          <a:bodyPr/>
          <a:lstStyle/>
          <a:p>
            <a:fld id="{2F3E8B1C-86EF-43CF-8304-249481088644}" type="datetimeFigureOut">
              <a:rPr lang="en-US" smtClean="0"/>
              <a:t>5/28/2023</a:t>
            </a:fld>
            <a:endParaRPr lang="en-US"/>
          </a:p>
        </p:txBody>
      </p:sp>
      <p:sp>
        <p:nvSpPr>
          <p:cNvPr id="6" name="Footer Placeholder 5">
            <a:extLst>
              <a:ext uri="{FF2B5EF4-FFF2-40B4-BE49-F238E27FC236}">
                <a16:creationId xmlns:a16="http://schemas.microsoft.com/office/drawing/2014/main" id="{8AF334AD-FB29-4355-B5CF-85E61B4F340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A5AA154-790C-4774-9C21-8C543E733F26}"/>
              </a:ext>
            </a:extLst>
          </p:cNvPr>
          <p:cNvSpPr>
            <a:spLocks noGrp="1"/>
          </p:cNvSpPr>
          <p:nvPr>
            <p:ph type="sldNum" sz="quarter" idx="12"/>
          </p:nvPr>
        </p:nvSpPr>
        <p:spPr/>
        <p:txBody>
          <a:bodyPr/>
          <a:lstStyle/>
          <a:p>
            <a:fld id="{C3DB2ADC-AF19-4574-8C10-79B5B04FCA27}" type="slidenum">
              <a:rPr lang="en-US" smtClean="0"/>
              <a:t>‹N›</a:t>
            </a:fld>
            <a:endParaRPr lang="en-US"/>
          </a:p>
        </p:txBody>
      </p:sp>
    </p:spTree>
    <p:extLst>
      <p:ext uri="{BB962C8B-B14F-4D97-AF65-F5344CB8AC3E}">
        <p14:creationId xmlns:p14="http://schemas.microsoft.com/office/powerpoint/2010/main" val="33635550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07DD35-7673-4F88-86B0-634883B5E345}"/>
              </a:ext>
            </a:extLst>
          </p:cNvPr>
          <p:cNvSpPr>
            <a:spLocks noGrp="1"/>
          </p:cNvSpPr>
          <p:nvPr>
            <p:ph type="title"/>
          </p:nvPr>
        </p:nvSpPr>
        <p:spPr>
          <a:xfrm>
            <a:off x="685887" y="929148"/>
            <a:ext cx="10640005" cy="761540"/>
          </a:xfrm>
        </p:spPr>
        <p:txBody>
          <a:bodyPr/>
          <a:lstStyle/>
          <a:p>
            <a:r>
              <a:rPr lang="it-IT"/>
              <a:t>Fare clic per modificare lo stile del titolo dello schema</a:t>
            </a:r>
            <a:endParaRPr lang="en-US" dirty="0"/>
          </a:p>
        </p:txBody>
      </p:sp>
      <p:sp>
        <p:nvSpPr>
          <p:cNvPr id="3" name="Text Placeholder 2">
            <a:extLst>
              <a:ext uri="{FF2B5EF4-FFF2-40B4-BE49-F238E27FC236}">
                <a16:creationId xmlns:a16="http://schemas.microsoft.com/office/drawing/2014/main" id="{5EC820D7-3E0B-47C6-A583-C4C839C5AF03}"/>
              </a:ext>
            </a:extLst>
          </p:cNvPr>
          <p:cNvSpPr>
            <a:spLocks noGrp="1"/>
          </p:cNvSpPr>
          <p:nvPr>
            <p:ph type="body" idx="1"/>
          </p:nvPr>
        </p:nvSpPr>
        <p:spPr>
          <a:xfrm>
            <a:off x="715384" y="1681163"/>
            <a:ext cx="5282192" cy="657225"/>
          </a:xfrm>
        </p:spPr>
        <p:txBody>
          <a:bodyPr anchor="b">
            <a:normAutofit/>
          </a:bodyPr>
          <a:lstStyle>
            <a:lvl1pPr marL="0" indent="0">
              <a:buNone/>
              <a:defRPr sz="1600" b="1">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4" name="Content Placeholder 3">
            <a:extLst>
              <a:ext uri="{FF2B5EF4-FFF2-40B4-BE49-F238E27FC236}">
                <a16:creationId xmlns:a16="http://schemas.microsoft.com/office/drawing/2014/main" id="{6A839A7B-97D5-400F-B802-A0FF28FE9F15}"/>
              </a:ext>
            </a:extLst>
          </p:cNvPr>
          <p:cNvSpPr>
            <a:spLocks noGrp="1"/>
          </p:cNvSpPr>
          <p:nvPr>
            <p:ph sz="half" idx="2"/>
          </p:nvPr>
        </p:nvSpPr>
        <p:spPr>
          <a:xfrm>
            <a:off x="715384" y="2505075"/>
            <a:ext cx="5282192" cy="3423777"/>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Text Placeholder 4">
            <a:extLst>
              <a:ext uri="{FF2B5EF4-FFF2-40B4-BE49-F238E27FC236}">
                <a16:creationId xmlns:a16="http://schemas.microsoft.com/office/drawing/2014/main" id="{C2E0ECA2-DBF1-4681-9DFA-93AFD1B371DB}"/>
              </a:ext>
            </a:extLst>
          </p:cNvPr>
          <p:cNvSpPr>
            <a:spLocks noGrp="1"/>
          </p:cNvSpPr>
          <p:nvPr>
            <p:ph type="body" sz="quarter" idx="3"/>
          </p:nvPr>
        </p:nvSpPr>
        <p:spPr>
          <a:xfrm>
            <a:off x="6172200" y="1681163"/>
            <a:ext cx="5183188" cy="657225"/>
          </a:xfrm>
        </p:spPr>
        <p:txBody>
          <a:bodyPr anchor="b">
            <a:normAutofit/>
          </a:bodyPr>
          <a:lstStyle>
            <a:lvl1pPr marL="0" indent="0">
              <a:buNone/>
              <a:defRPr sz="1600" b="1">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6" name="Content Placeholder 5">
            <a:extLst>
              <a:ext uri="{FF2B5EF4-FFF2-40B4-BE49-F238E27FC236}">
                <a16:creationId xmlns:a16="http://schemas.microsoft.com/office/drawing/2014/main" id="{390EBBBB-517F-4ED7-9E51-CF0F7590B4D4}"/>
              </a:ext>
            </a:extLst>
          </p:cNvPr>
          <p:cNvSpPr>
            <a:spLocks noGrp="1"/>
          </p:cNvSpPr>
          <p:nvPr>
            <p:ph sz="quarter" idx="4"/>
          </p:nvPr>
        </p:nvSpPr>
        <p:spPr>
          <a:xfrm>
            <a:off x="6172200" y="2505075"/>
            <a:ext cx="5183188" cy="3423777"/>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a:p>
        </p:txBody>
      </p:sp>
      <p:sp>
        <p:nvSpPr>
          <p:cNvPr id="7" name="Date Placeholder 6">
            <a:extLst>
              <a:ext uri="{FF2B5EF4-FFF2-40B4-BE49-F238E27FC236}">
                <a16:creationId xmlns:a16="http://schemas.microsoft.com/office/drawing/2014/main" id="{2511B5C7-1E37-478F-B4B0-C7202FFE41B9}"/>
              </a:ext>
            </a:extLst>
          </p:cNvPr>
          <p:cNvSpPr>
            <a:spLocks noGrp="1"/>
          </p:cNvSpPr>
          <p:nvPr>
            <p:ph type="dt" sz="half" idx="10"/>
          </p:nvPr>
        </p:nvSpPr>
        <p:spPr/>
        <p:txBody>
          <a:bodyPr/>
          <a:lstStyle/>
          <a:p>
            <a:fld id="{2F3E8B1C-86EF-43CF-8304-249481088644}" type="datetimeFigureOut">
              <a:rPr lang="en-US" smtClean="0"/>
              <a:t>5/28/2023</a:t>
            </a:fld>
            <a:endParaRPr lang="en-US"/>
          </a:p>
        </p:txBody>
      </p:sp>
      <p:sp>
        <p:nvSpPr>
          <p:cNvPr id="8" name="Footer Placeholder 7">
            <a:extLst>
              <a:ext uri="{FF2B5EF4-FFF2-40B4-BE49-F238E27FC236}">
                <a16:creationId xmlns:a16="http://schemas.microsoft.com/office/drawing/2014/main" id="{9153F7EF-507C-4CB3-86C5-8B34FFFC1D86}"/>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58E3DEA6-E4EB-4C2A-8B4F-55EC965B6219}"/>
              </a:ext>
            </a:extLst>
          </p:cNvPr>
          <p:cNvSpPr>
            <a:spLocks noGrp="1"/>
          </p:cNvSpPr>
          <p:nvPr>
            <p:ph type="sldNum" sz="quarter" idx="12"/>
          </p:nvPr>
        </p:nvSpPr>
        <p:spPr/>
        <p:txBody>
          <a:bodyPr/>
          <a:lstStyle/>
          <a:p>
            <a:fld id="{C3DB2ADC-AF19-4574-8C10-79B5B04FCA27}" type="slidenum">
              <a:rPr lang="en-US" smtClean="0"/>
              <a:t>‹N›</a:t>
            </a:fld>
            <a:endParaRPr lang="en-US"/>
          </a:p>
        </p:txBody>
      </p:sp>
    </p:spTree>
    <p:extLst>
      <p:ext uri="{BB962C8B-B14F-4D97-AF65-F5344CB8AC3E}">
        <p14:creationId xmlns:p14="http://schemas.microsoft.com/office/powerpoint/2010/main" val="16782756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032964-A933-4B98-A141-A4B316DAFA9F}"/>
              </a:ext>
            </a:extLst>
          </p:cNvPr>
          <p:cNvSpPr>
            <a:spLocks noGrp="1"/>
          </p:cNvSpPr>
          <p:nvPr>
            <p:ph type="title"/>
          </p:nvPr>
        </p:nvSpPr>
        <p:spPr/>
        <p:txBody>
          <a:bodyPr/>
          <a:lstStyle/>
          <a:p>
            <a:r>
              <a:rPr lang="it-IT"/>
              <a:t>Fare clic per modificare lo stile del titolo dello schema</a:t>
            </a:r>
            <a:endParaRPr lang="en-US" dirty="0"/>
          </a:p>
        </p:txBody>
      </p:sp>
      <p:sp>
        <p:nvSpPr>
          <p:cNvPr id="3" name="Date Placeholder 2">
            <a:extLst>
              <a:ext uri="{FF2B5EF4-FFF2-40B4-BE49-F238E27FC236}">
                <a16:creationId xmlns:a16="http://schemas.microsoft.com/office/drawing/2014/main" id="{5D684C9D-23DA-42B0-9DD3-7592F72E8DC9}"/>
              </a:ext>
            </a:extLst>
          </p:cNvPr>
          <p:cNvSpPr>
            <a:spLocks noGrp="1"/>
          </p:cNvSpPr>
          <p:nvPr>
            <p:ph type="dt" sz="half" idx="10"/>
          </p:nvPr>
        </p:nvSpPr>
        <p:spPr/>
        <p:txBody>
          <a:bodyPr/>
          <a:lstStyle/>
          <a:p>
            <a:fld id="{2F3E8B1C-86EF-43CF-8304-249481088644}" type="datetimeFigureOut">
              <a:rPr lang="en-US" smtClean="0"/>
              <a:t>5/28/2023</a:t>
            </a:fld>
            <a:endParaRPr lang="en-US"/>
          </a:p>
        </p:txBody>
      </p:sp>
      <p:sp>
        <p:nvSpPr>
          <p:cNvPr id="4" name="Footer Placeholder 3">
            <a:extLst>
              <a:ext uri="{FF2B5EF4-FFF2-40B4-BE49-F238E27FC236}">
                <a16:creationId xmlns:a16="http://schemas.microsoft.com/office/drawing/2014/main" id="{68BF8F05-876F-49D8-AE30-5BB2A91ECD59}"/>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153D20DA-9260-4577-BB51-789570A243AF}"/>
              </a:ext>
            </a:extLst>
          </p:cNvPr>
          <p:cNvSpPr>
            <a:spLocks noGrp="1"/>
          </p:cNvSpPr>
          <p:nvPr>
            <p:ph type="sldNum" sz="quarter" idx="12"/>
          </p:nvPr>
        </p:nvSpPr>
        <p:spPr/>
        <p:txBody>
          <a:bodyPr/>
          <a:lstStyle/>
          <a:p>
            <a:fld id="{C3DB2ADC-AF19-4574-8C10-79B5B04FCA27}" type="slidenum">
              <a:rPr lang="en-US" smtClean="0"/>
              <a:t>‹N›</a:t>
            </a:fld>
            <a:endParaRPr lang="en-US"/>
          </a:p>
        </p:txBody>
      </p:sp>
    </p:spTree>
    <p:extLst>
      <p:ext uri="{BB962C8B-B14F-4D97-AF65-F5344CB8AC3E}">
        <p14:creationId xmlns:p14="http://schemas.microsoft.com/office/powerpoint/2010/main" val="35440947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AD2C1F24-E0A1-45A7-8EF5-92CD9799341C}"/>
              </a:ext>
            </a:extLst>
          </p:cNvPr>
          <p:cNvSpPr>
            <a:spLocks noGrp="1"/>
          </p:cNvSpPr>
          <p:nvPr>
            <p:ph type="dt" sz="half" idx="10"/>
          </p:nvPr>
        </p:nvSpPr>
        <p:spPr/>
        <p:txBody>
          <a:bodyPr/>
          <a:lstStyle/>
          <a:p>
            <a:fld id="{2F3E8B1C-86EF-43CF-8304-249481088644}" type="datetimeFigureOut">
              <a:rPr lang="en-US" smtClean="0"/>
              <a:t>5/28/2023</a:t>
            </a:fld>
            <a:endParaRPr lang="en-US"/>
          </a:p>
        </p:txBody>
      </p:sp>
      <p:sp>
        <p:nvSpPr>
          <p:cNvPr id="3" name="Footer Placeholder 2">
            <a:extLst>
              <a:ext uri="{FF2B5EF4-FFF2-40B4-BE49-F238E27FC236}">
                <a16:creationId xmlns:a16="http://schemas.microsoft.com/office/drawing/2014/main" id="{3E021C19-210E-46B0-9036-5D8AECC9260C}"/>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1A880FEF-487E-44DF-8615-DF2210419602}"/>
              </a:ext>
            </a:extLst>
          </p:cNvPr>
          <p:cNvSpPr>
            <a:spLocks noGrp="1"/>
          </p:cNvSpPr>
          <p:nvPr>
            <p:ph type="sldNum" sz="quarter" idx="12"/>
          </p:nvPr>
        </p:nvSpPr>
        <p:spPr/>
        <p:txBody>
          <a:bodyPr/>
          <a:lstStyle/>
          <a:p>
            <a:fld id="{C3DB2ADC-AF19-4574-8C10-79B5B04FCA27}" type="slidenum">
              <a:rPr lang="en-US" smtClean="0"/>
              <a:t>‹N›</a:t>
            </a:fld>
            <a:endParaRPr lang="en-US"/>
          </a:p>
        </p:txBody>
      </p:sp>
    </p:spTree>
    <p:extLst>
      <p:ext uri="{BB962C8B-B14F-4D97-AF65-F5344CB8AC3E}">
        <p14:creationId xmlns:p14="http://schemas.microsoft.com/office/powerpoint/2010/main" val="267318011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A568EE-74C8-43A6-90BC-2DDD965CF64A}"/>
              </a:ext>
            </a:extLst>
          </p:cNvPr>
          <p:cNvSpPr>
            <a:spLocks noGrp="1"/>
          </p:cNvSpPr>
          <p:nvPr>
            <p:ph type="title"/>
          </p:nvPr>
        </p:nvSpPr>
        <p:spPr>
          <a:xfrm>
            <a:off x="678426" y="781665"/>
            <a:ext cx="4093599" cy="1223452"/>
          </a:xfrm>
        </p:spPr>
        <p:txBody>
          <a:bodyPr anchor="b"/>
          <a:lstStyle>
            <a:lvl1pPr>
              <a:defRPr sz="3200"/>
            </a:lvl1pPr>
          </a:lstStyle>
          <a:p>
            <a:r>
              <a:rPr lang="it-IT"/>
              <a:t>Fare clic per modificare lo stile del titolo dello schema</a:t>
            </a:r>
            <a:endParaRPr lang="en-US" dirty="0"/>
          </a:p>
        </p:txBody>
      </p:sp>
      <p:sp>
        <p:nvSpPr>
          <p:cNvPr id="3" name="Content Placeholder 2">
            <a:extLst>
              <a:ext uri="{FF2B5EF4-FFF2-40B4-BE49-F238E27FC236}">
                <a16:creationId xmlns:a16="http://schemas.microsoft.com/office/drawing/2014/main" id="{971C35AC-CAE3-48CF-A3E4-A075C9FDD71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Text Placeholder 3">
            <a:extLst>
              <a:ext uri="{FF2B5EF4-FFF2-40B4-BE49-F238E27FC236}">
                <a16:creationId xmlns:a16="http://schemas.microsoft.com/office/drawing/2014/main" id="{2D9D03EA-5FAD-4609-A2B8-624E426847E3}"/>
              </a:ext>
            </a:extLst>
          </p:cNvPr>
          <p:cNvSpPr>
            <a:spLocks noGrp="1"/>
          </p:cNvSpPr>
          <p:nvPr>
            <p:ph type="body" sz="half" idx="2"/>
          </p:nvPr>
        </p:nvSpPr>
        <p:spPr>
          <a:xfrm>
            <a:off x="688258" y="2315497"/>
            <a:ext cx="4093599" cy="3553491"/>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Date Placeholder 4">
            <a:extLst>
              <a:ext uri="{FF2B5EF4-FFF2-40B4-BE49-F238E27FC236}">
                <a16:creationId xmlns:a16="http://schemas.microsoft.com/office/drawing/2014/main" id="{0B58D2EA-2191-4216-B64D-067BDFE12375}"/>
              </a:ext>
            </a:extLst>
          </p:cNvPr>
          <p:cNvSpPr>
            <a:spLocks noGrp="1"/>
          </p:cNvSpPr>
          <p:nvPr>
            <p:ph type="dt" sz="half" idx="10"/>
          </p:nvPr>
        </p:nvSpPr>
        <p:spPr/>
        <p:txBody>
          <a:bodyPr/>
          <a:lstStyle/>
          <a:p>
            <a:fld id="{2F3E8B1C-86EF-43CF-8304-249481088644}" type="datetimeFigureOut">
              <a:rPr lang="en-US" smtClean="0"/>
              <a:t>5/28/2023</a:t>
            </a:fld>
            <a:endParaRPr lang="en-US"/>
          </a:p>
        </p:txBody>
      </p:sp>
      <p:sp>
        <p:nvSpPr>
          <p:cNvPr id="6" name="Footer Placeholder 5">
            <a:extLst>
              <a:ext uri="{FF2B5EF4-FFF2-40B4-BE49-F238E27FC236}">
                <a16:creationId xmlns:a16="http://schemas.microsoft.com/office/drawing/2014/main" id="{78042128-DAB4-481C-BEE6-3523E8E88BA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E50E382-C500-4A4C-A7C6-43860383AB91}"/>
              </a:ext>
            </a:extLst>
          </p:cNvPr>
          <p:cNvSpPr>
            <a:spLocks noGrp="1"/>
          </p:cNvSpPr>
          <p:nvPr>
            <p:ph type="sldNum" sz="quarter" idx="12"/>
          </p:nvPr>
        </p:nvSpPr>
        <p:spPr/>
        <p:txBody>
          <a:bodyPr/>
          <a:lstStyle/>
          <a:p>
            <a:fld id="{C3DB2ADC-AF19-4574-8C10-79B5B04FCA27}" type="slidenum">
              <a:rPr lang="en-US" smtClean="0"/>
              <a:t>‹N›</a:t>
            </a:fld>
            <a:endParaRPr lang="en-US"/>
          </a:p>
        </p:txBody>
      </p:sp>
    </p:spTree>
    <p:extLst>
      <p:ext uri="{BB962C8B-B14F-4D97-AF65-F5344CB8AC3E}">
        <p14:creationId xmlns:p14="http://schemas.microsoft.com/office/powerpoint/2010/main" val="6522029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9FE98B-EACF-4251-A8AF-0D9EDD17C664}"/>
              </a:ext>
            </a:extLst>
          </p:cNvPr>
          <p:cNvSpPr>
            <a:spLocks noGrp="1"/>
          </p:cNvSpPr>
          <p:nvPr>
            <p:ph type="title"/>
          </p:nvPr>
        </p:nvSpPr>
        <p:spPr>
          <a:xfrm>
            <a:off x="683342" y="1066800"/>
            <a:ext cx="4103431" cy="1317523"/>
          </a:xfrm>
        </p:spPr>
        <p:txBody>
          <a:bodyPr anchor="b"/>
          <a:lstStyle>
            <a:lvl1pPr>
              <a:defRPr sz="3200"/>
            </a:lvl1pPr>
          </a:lstStyle>
          <a:p>
            <a:r>
              <a:rPr lang="it-IT"/>
              <a:t>Fare clic per modificare lo stile del titolo dello schema</a:t>
            </a:r>
            <a:endParaRPr lang="en-US" dirty="0"/>
          </a:p>
        </p:txBody>
      </p:sp>
      <p:sp>
        <p:nvSpPr>
          <p:cNvPr id="3" name="Picture Placeholder 2">
            <a:extLst>
              <a:ext uri="{FF2B5EF4-FFF2-40B4-BE49-F238E27FC236}">
                <a16:creationId xmlns:a16="http://schemas.microsoft.com/office/drawing/2014/main" id="{3905F473-761A-4002-AF70-9FF878D0139E}"/>
              </a:ext>
            </a:extLst>
          </p:cNvPr>
          <p:cNvSpPr>
            <a:spLocks noGrp="1"/>
          </p:cNvSpPr>
          <p:nvPr>
            <p:ph type="pic" idx="1"/>
          </p:nvPr>
        </p:nvSpPr>
        <p:spPr>
          <a:xfrm>
            <a:off x="5183188" y="1066800"/>
            <a:ext cx="6172200" cy="479425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it-IT"/>
              <a:t>Fare clic sull'icona per inserire un'immagine</a:t>
            </a:r>
            <a:endParaRPr lang="en-US" dirty="0"/>
          </a:p>
        </p:txBody>
      </p:sp>
      <p:sp>
        <p:nvSpPr>
          <p:cNvPr id="4" name="Text Placeholder 3">
            <a:extLst>
              <a:ext uri="{FF2B5EF4-FFF2-40B4-BE49-F238E27FC236}">
                <a16:creationId xmlns:a16="http://schemas.microsoft.com/office/drawing/2014/main" id="{FA0C2E6A-F834-4540-BB00-E13CB45DC362}"/>
              </a:ext>
            </a:extLst>
          </p:cNvPr>
          <p:cNvSpPr>
            <a:spLocks noGrp="1"/>
          </p:cNvSpPr>
          <p:nvPr>
            <p:ph type="body" sz="half" idx="2"/>
          </p:nvPr>
        </p:nvSpPr>
        <p:spPr>
          <a:xfrm>
            <a:off x="683342" y="2552700"/>
            <a:ext cx="4103431" cy="33162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Date Placeholder 4">
            <a:extLst>
              <a:ext uri="{FF2B5EF4-FFF2-40B4-BE49-F238E27FC236}">
                <a16:creationId xmlns:a16="http://schemas.microsoft.com/office/drawing/2014/main" id="{F0C38EAB-AD63-415C-B263-BA1D8FBE3CB0}"/>
              </a:ext>
            </a:extLst>
          </p:cNvPr>
          <p:cNvSpPr>
            <a:spLocks noGrp="1"/>
          </p:cNvSpPr>
          <p:nvPr>
            <p:ph type="dt" sz="half" idx="10"/>
          </p:nvPr>
        </p:nvSpPr>
        <p:spPr/>
        <p:txBody>
          <a:bodyPr/>
          <a:lstStyle/>
          <a:p>
            <a:fld id="{2F3E8B1C-86EF-43CF-8304-249481088644}" type="datetimeFigureOut">
              <a:rPr lang="en-US" smtClean="0"/>
              <a:t>5/28/2023</a:t>
            </a:fld>
            <a:endParaRPr lang="en-US"/>
          </a:p>
        </p:txBody>
      </p:sp>
      <p:sp>
        <p:nvSpPr>
          <p:cNvPr id="6" name="Footer Placeholder 5">
            <a:extLst>
              <a:ext uri="{FF2B5EF4-FFF2-40B4-BE49-F238E27FC236}">
                <a16:creationId xmlns:a16="http://schemas.microsoft.com/office/drawing/2014/main" id="{422E5541-B6DE-45E8-BCFE-0DFC4F57407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BB78D45-289B-46AF-8CB9-E6150BEA17ED}"/>
              </a:ext>
            </a:extLst>
          </p:cNvPr>
          <p:cNvSpPr>
            <a:spLocks noGrp="1"/>
          </p:cNvSpPr>
          <p:nvPr>
            <p:ph type="sldNum" sz="quarter" idx="12"/>
          </p:nvPr>
        </p:nvSpPr>
        <p:spPr/>
        <p:txBody>
          <a:bodyPr/>
          <a:lstStyle/>
          <a:p>
            <a:fld id="{C3DB2ADC-AF19-4574-8C10-79B5B04FCA27}" type="slidenum">
              <a:rPr lang="en-US" smtClean="0"/>
              <a:t>‹N›</a:t>
            </a:fld>
            <a:endParaRPr lang="en-US"/>
          </a:p>
        </p:txBody>
      </p:sp>
    </p:spTree>
    <p:extLst>
      <p:ext uri="{BB962C8B-B14F-4D97-AF65-F5344CB8AC3E}">
        <p14:creationId xmlns:p14="http://schemas.microsoft.com/office/powerpoint/2010/main" val="369706684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7A362AC-B59F-4AC7-B279-57DDD5336BCA}"/>
              </a:ext>
            </a:extLst>
          </p:cNvPr>
          <p:cNvSpPr>
            <a:spLocks noGrp="1"/>
          </p:cNvSpPr>
          <p:nvPr>
            <p:ph type="title"/>
          </p:nvPr>
        </p:nvSpPr>
        <p:spPr>
          <a:xfrm>
            <a:off x="700635" y="922096"/>
            <a:ext cx="10691265" cy="1371030"/>
          </a:xfrm>
          <a:prstGeom prst="rect">
            <a:avLst/>
          </a:prstGeom>
        </p:spPr>
        <p:txBody>
          <a:bodyPr vert="horz" lIns="91440" tIns="45720" rIns="91440" bIns="45720" rtlCol="0" anchor="t">
            <a:normAutofit/>
          </a:bodyPr>
          <a:lstStyle/>
          <a:p>
            <a:r>
              <a:rPr lang="it-IT"/>
              <a:t>Fare clic per modificare lo stile del titolo dello schema</a:t>
            </a:r>
            <a:endParaRPr lang="en-US" dirty="0"/>
          </a:p>
        </p:txBody>
      </p:sp>
      <p:sp>
        <p:nvSpPr>
          <p:cNvPr id="3" name="Text Placeholder 2">
            <a:extLst>
              <a:ext uri="{FF2B5EF4-FFF2-40B4-BE49-F238E27FC236}">
                <a16:creationId xmlns:a16="http://schemas.microsoft.com/office/drawing/2014/main" id="{0E6042DB-75BD-4EC1-B6D9-8A72EF940CAA}"/>
              </a:ext>
            </a:extLst>
          </p:cNvPr>
          <p:cNvSpPr>
            <a:spLocks noGrp="1"/>
          </p:cNvSpPr>
          <p:nvPr>
            <p:ph type="body" idx="1"/>
          </p:nvPr>
        </p:nvSpPr>
        <p:spPr>
          <a:xfrm>
            <a:off x="700635" y="2293126"/>
            <a:ext cx="10691265" cy="3636088"/>
          </a:xfrm>
          <a:prstGeom prst="rect">
            <a:avLst/>
          </a:prstGeom>
        </p:spPr>
        <p:txBody>
          <a:bodyPr vert="horz" lIns="91440" tIns="45720" rIns="91440" bIns="45720" rtlCol="0">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a:extLst>
              <a:ext uri="{FF2B5EF4-FFF2-40B4-BE49-F238E27FC236}">
                <a16:creationId xmlns:a16="http://schemas.microsoft.com/office/drawing/2014/main" id="{21DD1378-7C96-4079-B44C-3D86B4657596}"/>
              </a:ext>
            </a:extLst>
          </p:cNvPr>
          <p:cNvSpPr>
            <a:spLocks noGrp="1"/>
          </p:cNvSpPr>
          <p:nvPr>
            <p:ph type="dt" sz="half" idx="2"/>
          </p:nvPr>
        </p:nvSpPr>
        <p:spPr>
          <a:xfrm>
            <a:off x="8369448" y="6356350"/>
            <a:ext cx="2592594" cy="365125"/>
          </a:xfrm>
          <a:prstGeom prst="rect">
            <a:avLst/>
          </a:prstGeom>
        </p:spPr>
        <p:txBody>
          <a:bodyPr vert="horz" lIns="91440" tIns="45720" rIns="91440" bIns="45720" rtlCol="0" anchor="ctr"/>
          <a:lstStyle>
            <a:lvl1pPr algn="r">
              <a:defRPr sz="1050">
                <a:solidFill>
                  <a:schemeClr val="tx1"/>
                </a:solidFill>
                <a:latin typeface="+mj-lt"/>
              </a:defRPr>
            </a:lvl1pPr>
          </a:lstStyle>
          <a:p>
            <a:fld id="{2F3E8B1C-86EF-43CF-8304-249481088644}" type="datetimeFigureOut">
              <a:rPr lang="en-US" smtClean="0"/>
              <a:pPr/>
              <a:t>5/28/2023</a:t>
            </a:fld>
            <a:endParaRPr lang="en-US" dirty="0"/>
          </a:p>
        </p:txBody>
      </p:sp>
      <p:sp>
        <p:nvSpPr>
          <p:cNvPr id="5" name="Footer Placeholder 4">
            <a:extLst>
              <a:ext uri="{FF2B5EF4-FFF2-40B4-BE49-F238E27FC236}">
                <a16:creationId xmlns:a16="http://schemas.microsoft.com/office/drawing/2014/main" id="{D19B6B78-577F-43F5-BAEE-BF72484C9850}"/>
              </a:ext>
            </a:extLst>
          </p:cNvPr>
          <p:cNvSpPr>
            <a:spLocks noGrp="1"/>
          </p:cNvSpPr>
          <p:nvPr>
            <p:ph type="ftr" sz="quarter" idx="3"/>
          </p:nvPr>
        </p:nvSpPr>
        <p:spPr>
          <a:xfrm>
            <a:off x="715383" y="6356350"/>
            <a:ext cx="4539727" cy="365125"/>
          </a:xfrm>
          <a:prstGeom prst="rect">
            <a:avLst/>
          </a:prstGeom>
        </p:spPr>
        <p:txBody>
          <a:bodyPr vert="horz" lIns="91440" tIns="45720" rIns="91440" bIns="45720" rtlCol="0" anchor="ctr"/>
          <a:lstStyle>
            <a:lvl1pPr algn="l">
              <a:defRPr sz="1050">
                <a:solidFill>
                  <a:schemeClr val="tx1"/>
                </a:solidFill>
                <a:latin typeface="+mj-lt"/>
              </a:defRPr>
            </a:lvl1pPr>
          </a:lstStyle>
          <a:p>
            <a:endParaRPr lang="en-US" dirty="0"/>
          </a:p>
        </p:txBody>
      </p:sp>
      <p:sp>
        <p:nvSpPr>
          <p:cNvPr id="6" name="Slide Number Placeholder 5">
            <a:extLst>
              <a:ext uri="{FF2B5EF4-FFF2-40B4-BE49-F238E27FC236}">
                <a16:creationId xmlns:a16="http://schemas.microsoft.com/office/drawing/2014/main" id="{A8CC75B8-AF8F-4D8A-9B3D-D1951A64BADB}"/>
              </a:ext>
            </a:extLst>
          </p:cNvPr>
          <p:cNvSpPr>
            <a:spLocks noGrp="1"/>
          </p:cNvSpPr>
          <p:nvPr>
            <p:ph type="sldNum" sz="quarter" idx="4"/>
          </p:nvPr>
        </p:nvSpPr>
        <p:spPr>
          <a:xfrm>
            <a:off x="10919012" y="6356350"/>
            <a:ext cx="672354" cy="365125"/>
          </a:xfrm>
          <a:prstGeom prst="rect">
            <a:avLst/>
          </a:prstGeom>
        </p:spPr>
        <p:txBody>
          <a:bodyPr vert="horz" lIns="91440" tIns="45720" rIns="91440" bIns="45720" rtlCol="0" anchor="ctr"/>
          <a:lstStyle>
            <a:lvl1pPr algn="r">
              <a:defRPr sz="1800">
                <a:solidFill>
                  <a:schemeClr val="tx1"/>
                </a:solidFill>
              </a:defRPr>
            </a:lvl1pPr>
          </a:lstStyle>
          <a:p>
            <a:fld id="{C3DB2ADC-AF19-4574-8C10-79B5B04FCA27}" type="slidenum">
              <a:rPr lang="en-US" smtClean="0"/>
              <a:pPr/>
              <a:t>‹N›</a:t>
            </a:fld>
            <a:endParaRPr lang="en-US" dirty="0"/>
          </a:p>
        </p:txBody>
      </p:sp>
      <p:cxnSp>
        <p:nvCxnSpPr>
          <p:cNvPr id="7" name="Straight Connector 6">
            <a:extLst>
              <a:ext uri="{FF2B5EF4-FFF2-40B4-BE49-F238E27FC236}">
                <a16:creationId xmlns:a16="http://schemas.microsoft.com/office/drawing/2014/main" id="{F64F9B95-9045-48D2-B9F3-2927E98F54AA}"/>
              </a:ext>
            </a:extLst>
          </p:cNvPr>
          <p:cNvCxnSpPr>
            <a:cxnSpLocks/>
          </p:cNvCxnSpPr>
          <p:nvPr/>
        </p:nvCxnSpPr>
        <p:spPr>
          <a:xfrm>
            <a:off x="800100" y="723900"/>
            <a:ext cx="10591800" cy="0"/>
          </a:xfrm>
          <a:prstGeom prst="line">
            <a:avLst/>
          </a:prstGeom>
          <a:ln w="444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 name="Straight Connector 7">
            <a:extLst>
              <a:ext uri="{FF2B5EF4-FFF2-40B4-BE49-F238E27FC236}">
                <a16:creationId xmlns:a16="http://schemas.microsoft.com/office/drawing/2014/main" id="{085AA86F-6A4D-4BCB-A045-D992CDC2959B}"/>
              </a:ext>
            </a:extLst>
          </p:cNvPr>
          <p:cNvCxnSpPr>
            <a:cxnSpLocks/>
          </p:cNvCxnSpPr>
          <p:nvPr/>
        </p:nvCxnSpPr>
        <p:spPr>
          <a:xfrm>
            <a:off x="800100" y="6142781"/>
            <a:ext cx="105918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86647082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100000"/>
        </a:lnSpc>
        <a:spcBef>
          <a:spcPct val="0"/>
        </a:spcBef>
        <a:buNone/>
        <a:defRPr sz="4000" kern="1200" cap="all" spc="30" baseline="0">
          <a:solidFill>
            <a:schemeClr val="tx1"/>
          </a:solidFill>
          <a:latin typeface="+mj-lt"/>
          <a:ea typeface="+mj-ea"/>
          <a:cs typeface="+mj-cs"/>
        </a:defRPr>
      </a:lvl1pPr>
    </p:titleStyle>
    <p:bodyStyle>
      <a:lvl1pPr marL="228600" indent="-228600" algn="l" defTabSz="914400" rtl="0" eaLnBrk="1" latinLnBrk="0" hangingPunct="1">
        <a:lnSpc>
          <a:spcPct val="120000"/>
        </a:lnSpc>
        <a:spcBef>
          <a:spcPts val="1000"/>
        </a:spcBef>
        <a:buFont typeface="Arial" panose="020B0604020202020204" pitchFamily="34" charset="0"/>
        <a:buChar char="•"/>
        <a:defRPr sz="2000" kern="1200">
          <a:solidFill>
            <a:schemeClr val="tx1"/>
          </a:solidFill>
          <a:latin typeface="+mn-lt"/>
          <a:ea typeface="+mn-ea"/>
          <a:cs typeface="+mn-cs"/>
        </a:defRPr>
      </a:lvl1pPr>
      <a:lvl2pPr marL="685800" indent="-228600" algn="l" defTabSz="914400" rtl="0" eaLnBrk="1" latinLnBrk="0" hangingPunct="1">
        <a:lnSpc>
          <a:spcPct val="120000"/>
        </a:lnSpc>
        <a:spcBef>
          <a:spcPts val="500"/>
        </a:spcBef>
        <a:buFont typeface="Arial" panose="020B0604020202020204" pitchFamily="34" charset="0"/>
        <a:buChar char="•"/>
        <a:defRPr sz="1800" kern="1200">
          <a:solidFill>
            <a:schemeClr val="tx1"/>
          </a:solidFill>
          <a:latin typeface="+mn-lt"/>
          <a:ea typeface="+mn-ea"/>
          <a:cs typeface="+mn-cs"/>
        </a:defRPr>
      </a:lvl2pPr>
      <a:lvl3pPr marL="1143000" indent="-228600" algn="l" defTabSz="914400" rtl="0" eaLnBrk="1" latinLnBrk="0" hangingPunct="1">
        <a:lnSpc>
          <a:spcPct val="120000"/>
        </a:lnSpc>
        <a:spcBef>
          <a:spcPts val="500"/>
        </a:spcBef>
        <a:buFont typeface="Arial" panose="020B0604020202020204" pitchFamily="34" charset="0"/>
        <a:buChar char="•"/>
        <a:defRPr sz="1600" kern="1200">
          <a:solidFill>
            <a:schemeClr val="tx1"/>
          </a:solidFill>
          <a:latin typeface="+mn-lt"/>
          <a:ea typeface="+mn-ea"/>
          <a:cs typeface="+mn-cs"/>
        </a:defRPr>
      </a:lvl3pPr>
      <a:lvl4pPr marL="1600200" indent="-228600" algn="l" defTabSz="914400" rtl="0" eaLnBrk="1" latinLnBrk="0" hangingPunct="1">
        <a:lnSpc>
          <a:spcPct val="120000"/>
        </a:lnSpc>
        <a:spcBef>
          <a:spcPts val="500"/>
        </a:spcBef>
        <a:buFont typeface="Arial" panose="020B0604020202020204" pitchFamily="34" charset="0"/>
        <a:buChar char="•"/>
        <a:defRPr sz="1400" kern="1200">
          <a:solidFill>
            <a:schemeClr val="tx1"/>
          </a:solidFill>
          <a:latin typeface="+mn-lt"/>
          <a:ea typeface="+mn-ea"/>
          <a:cs typeface="+mn-cs"/>
        </a:defRPr>
      </a:lvl4pPr>
      <a:lvl5pPr marL="2057400" indent="-228600" algn="l" defTabSz="914400" rtl="0" eaLnBrk="1" latinLnBrk="0" hangingPunct="1">
        <a:lnSpc>
          <a:spcPct val="120000"/>
        </a:lnSpc>
        <a:spcBef>
          <a:spcPts val="500"/>
        </a:spcBef>
        <a:buFont typeface="Arial" panose="020B0604020202020204" pitchFamily="34" charset="0"/>
        <a:buChar char="•"/>
        <a:defRPr sz="1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p15:clr>
            <a:srgbClr val="F26B43"/>
          </p15:clr>
        </p15:guide>
        <p15:guide id="2" pos="3840">
          <p15:clr>
            <a:srgbClr val="F26B43"/>
          </p15:clr>
        </p15:guide>
        <p15:guide id="3" orient="horz" pos="672">
          <p15:clr>
            <a:srgbClr val="F26B43"/>
          </p15:clr>
        </p15:guide>
        <p15:guide id="4" orient="horz" pos="912">
          <p15:clr>
            <a:srgbClr val="F26B43"/>
          </p15:clr>
        </p15:guide>
        <p15:guide id="5" pos="7176">
          <p15:clr>
            <a:srgbClr val="F26B43"/>
          </p15:clr>
        </p15:guide>
        <p15:guide id="6" pos="504">
          <p15:clr>
            <a:srgbClr val="F26B43"/>
          </p15:clr>
        </p15:guide>
        <p15:guide id="7" orient="horz" pos="3864">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EF34530-12B7-EA13-95BF-E245D1EE92C4}"/>
              </a:ext>
            </a:extLst>
          </p:cNvPr>
          <p:cNvSpPr>
            <a:spLocks noGrp="1"/>
          </p:cNvSpPr>
          <p:nvPr>
            <p:ph type="ctrTitle"/>
          </p:nvPr>
        </p:nvSpPr>
        <p:spPr/>
        <p:txBody>
          <a:bodyPr/>
          <a:lstStyle/>
          <a:p>
            <a:pPr algn="ctr"/>
            <a:br>
              <a:rPr lang="it-IT" dirty="0"/>
            </a:br>
            <a:endParaRPr lang="it-IT" dirty="0"/>
          </a:p>
        </p:txBody>
      </p:sp>
      <p:sp>
        <p:nvSpPr>
          <p:cNvPr id="3" name="Sottotitolo 2">
            <a:extLst>
              <a:ext uri="{FF2B5EF4-FFF2-40B4-BE49-F238E27FC236}">
                <a16:creationId xmlns:a16="http://schemas.microsoft.com/office/drawing/2014/main" id="{0621394D-C92C-8181-A9EB-249DE44F3D07}"/>
              </a:ext>
            </a:extLst>
          </p:cNvPr>
          <p:cNvSpPr>
            <a:spLocks noGrp="1"/>
          </p:cNvSpPr>
          <p:nvPr>
            <p:ph type="subTitle" idx="1"/>
          </p:nvPr>
        </p:nvSpPr>
        <p:spPr>
          <a:xfrm>
            <a:off x="2395466" y="3430250"/>
            <a:ext cx="6991776" cy="1302774"/>
          </a:xfrm>
        </p:spPr>
        <p:txBody>
          <a:bodyPr>
            <a:normAutofit fontScale="92500" lnSpcReduction="10000"/>
          </a:bodyPr>
          <a:lstStyle/>
          <a:p>
            <a:pPr algn="ctr"/>
            <a:r>
              <a:rPr lang="it-IT" sz="3600" spc="-100" dirty="0">
                <a:solidFill>
                  <a:schemeClr val="tx1">
                    <a:lumMod val="85000"/>
                    <a:lumOff val="15000"/>
                  </a:schemeClr>
                </a:solidFill>
                <a:latin typeface="+mj-lt"/>
                <a:ea typeface="+mj-ea"/>
                <a:cs typeface="+mj-cs"/>
              </a:rPr>
              <a:t>La conservazione, tutela e restauro</a:t>
            </a:r>
          </a:p>
          <a:p>
            <a:pPr algn="ctr"/>
            <a:r>
              <a:rPr lang="it-IT" sz="3600" spc="-100" dirty="0">
                <a:solidFill>
                  <a:schemeClr val="tx1">
                    <a:lumMod val="85000"/>
                    <a:lumOff val="15000"/>
                  </a:schemeClr>
                </a:solidFill>
                <a:latin typeface="+mj-lt"/>
                <a:ea typeface="+mj-ea"/>
                <a:cs typeface="+mj-cs"/>
              </a:rPr>
              <a:t>dei Beni Culturali ecclesiastici</a:t>
            </a:r>
          </a:p>
        </p:txBody>
      </p:sp>
      <p:pic>
        <p:nvPicPr>
          <p:cNvPr id="4" name="Immagine 3">
            <a:extLst>
              <a:ext uri="{FF2B5EF4-FFF2-40B4-BE49-F238E27FC236}">
                <a16:creationId xmlns:a16="http://schemas.microsoft.com/office/drawing/2014/main" id="{E8DC2AC8-2A52-3811-D01A-E22090D02C3B}"/>
              </a:ext>
            </a:extLst>
          </p:cNvPr>
          <p:cNvPicPr/>
          <p:nvPr/>
        </p:nvPicPr>
        <p:blipFill>
          <a:blip r:embed="rId2" cstate="print">
            <a:extLst>
              <a:ext uri="{28A0092B-C50C-407E-A947-70E740481C1C}">
                <a14:useLocalDpi xmlns:a14="http://schemas.microsoft.com/office/drawing/2010/main" val="0"/>
              </a:ext>
            </a:extLst>
          </a:blip>
          <a:stretch>
            <a:fillRect/>
          </a:stretch>
        </p:blipFill>
        <p:spPr>
          <a:xfrm>
            <a:off x="5330187" y="889820"/>
            <a:ext cx="899341" cy="907216"/>
          </a:xfrm>
          <a:prstGeom prst="rect">
            <a:avLst/>
          </a:prstGeom>
        </p:spPr>
      </p:pic>
      <p:sp>
        <p:nvSpPr>
          <p:cNvPr id="5" name="Rettangolo 4">
            <a:extLst>
              <a:ext uri="{FF2B5EF4-FFF2-40B4-BE49-F238E27FC236}">
                <a16:creationId xmlns:a16="http://schemas.microsoft.com/office/drawing/2014/main" id="{E873A6FE-9A5F-374D-941C-35BDFB9D999E}"/>
              </a:ext>
            </a:extLst>
          </p:cNvPr>
          <p:cNvSpPr/>
          <p:nvPr/>
        </p:nvSpPr>
        <p:spPr>
          <a:xfrm>
            <a:off x="1914313" y="1803903"/>
            <a:ext cx="7731091" cy="892552"/>
          </a:xfrm>
          <a:prstGeom prst="rect">
            <a:avLst/>
          </a:prstGeom>
        </p:spPr>
        <p:txBody>
          <a:bodyPr wrap="square">
            <a:spAutoFit/>
          </a:bodyPr>
          <a:lstStyle/>
          <a:p>
            <a:pPr algn="ctr"/>
            <a:r>
              <a:rPr lang="it-IT" sz="2000" b="1" dirty="0">
                <a:solidFill>
                  <a:srgbClr val="006600"/>
                </a:solidFill>
                <a:latin typeface="+mj-lt"/>
              </a:rPr>
              <a:t>DIOCESI DI AREZZO-CORTONA-SANSEPOLCRO</a:t>
            </a:r>
            <a:endParaRPr lang="it-IT" sz="2000" dirty="0">
              <a:solidFill>
                <a:srgbClr val="006600"/>
              </a:solidFill>
              <a:latin typeface="+mj-lt"/>
            </a:endParaRPr>
          </a:p>
          <a:p>
            <a:pPr algn="ctr"/>
            <a:r>
              <a:rPr lang="it-IT" b="1" dirty="0">
                <a:solidFill>
                  <a:srgbClr val="006600"/>
                </a:solidFill>
                <a:latin typeface="+mj-lt"/>
              </a:rPr>
              <a:t>Ufficio Diocesano per i Beni Culturali e l’Arte Sacra</a:t>
            </a:r>
          </a:p>
          <a:p>
            <a:pPr algn="ctr"/>
            <a:r>
              <a:rPr lang="it-IT" sz="1200" dirty="0">
                <a:solidFill>
                  <a:srgbClr val="006600"/>
                </a:solidFill>
                <a:latin typeface="+mj-lt"/>
              </a:rPr>
              <a:t>Via Ricasoli n. 3 - </a:t>
            </a:r>
            <a:r>
              <a:rPr lang="it-IT" sz="1200" dirty="0">
                <a:solidFill>
                  <a:srgbClr val="006600"/>
                </a:solidFill>
                <a:latin typeface="+mj-lt"/>
                <a:sym typeface="Wingdings"/>
              </a:rPr>
              <a:t></a:t>
            </a:r>
            <a:r>
              <a:rPr lang="it-IT" sz="1200" dirty="0">
                <a:solidFill>
                  <a:srgbClr val="006600"/>
                </a:solidFill>
                <a:latin typeface="+mj-lt"/>
              </a:rPr>
              <a:t> 0039.0575.4027270 - </a:t>
            </a:r>
            <a:r>
              <a:rPr lang="it-IT" sz="1200" dirty="0">
                <a:solidFill>
                  <a:srgbClr val="006600"/>
                </a:solidFill>
                <a:latin typeface="+mj-lt"/>
                <a:sym typeface="Wingdings"/>
              </a:rPr>
              <a:t></a:t>
            </a:r>
            <a:r>
              <a:rPr lang="it-IT" sz="1200" dirty="0">
                <a:solidFill>
                  <a:srgbClr val="006600"/>
                </a:solidFill>
                <a:latin typeface="+mj-lt"/>
              </a:rPr>
              <a:t> beniartistici@diocesi.arezzo.it</a:t>
            </a:r>
          </a:p>
        </p:txBody>
      </p:sp>
    </p:spTree>
    <p:extLst>
      <p:ext uri="{BB962C8B-B14F-4D97-AF65-F5344CB8AC3E}">
        <p14:creationId xmlns:p14="http://schemas.microsoft.com/office/powerpoint/2010/main" val="39323183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952208C-3928-4420-C967-F12B2FF194E1}"/>
              </a:ext>
            </a:extLst>
          </p:cNvPr>
          <p:cNvSpPr>
            <a:spLocks noGrp="1"/>
          </p:cNvSpPr>
          <p:nvPr>
            <p:ph type="ctrTitle"/>
          </p:nvPr>
        </p:nvSpPr>
        <p:spPr>
          <a:xfrm>
            <a:off x="792726" y="724720"/>
            <a:ext cx="10599174" cy="5155380"/>
          </a:xfrm>
        </p:spPr>
        <p:txBody>
          <a:bodyPr>
            <a:normAutofit fontScale="90000"/>
          </a:bodyPr>
          <a:lstStyle/>
          <a:p>
            <a:r>
              <a:rPr lang="it-IT" sz="1800" b="1" cap="none" dirty="0">
                <a:solidFill>
                  <a:srgbClr val="000000"/>
                </a:solidFill>
                <a:effectLst/>
                <a:latin typeface="Swis721 LtEx BT"/>
                <a:ea typeface="Times New Roman" panose="02020603050405020304" pitchFamily="18" charset="0"/>
                <a:cs typeface="Times New Roman" panose="02020603050405020304" pitchFamily="18" charset="0"/>
              </a:rPr>
              <a:t>RESTAURI</a:t>
            </a:r>
            <a:br>
              <a:rPr lang="it-IT" sz="1800" cap="none" dirty="0">
                <a:solidFill>
                  <a:srgbClr val="000000"/>
                </a:solidFill>
                <a:effectLst/>
                <a:latin typeface="Swis721 LtEx BT"/>
                <a:ea typeface="Times New Roman" panose="02020603050405020304" pitchFamily="18" charset="0"/>
                <a:cs typeface="Times New Roman" panose="02020603050405020304" pitchFamily="18" charset="0"/>
              </a:rPr>
            </a:br>
            <a:r>
              <a:rPr lang="it-IT" sz="1800" cap="none" dirty="0">
                <a:solidFill>
                  <a:srgbClr val="000000"/>
                </a:solidFill>
                <a:effectLst/>
                <a:latin typeface="Swis721 LtEx BT"/>
                <a:ea typeface="Times New Roman" panose="02020603050405020304" pitchFamily="18" charset="0"/>
                <a:cs typeface="Times New Roman" panose="02020603050405020304" pitchFamily="18" charset="0"/>
              </a:rPr>
              <a:t> </a:t>
            </a:r>
            <a:br>
              <a:rPr lang="it-IT" sz="1800" cap="none" dirty="0">
                <a:solidFill>
                  <a:srgbClr val="000000"/>
                </a:solidFill>
                <a:effectLst/>
                <a:latin typeface="Swis721 LtEx BT"/>
                <a:ea typeface="Times New Roman" panose="02020603050405020304" pitchFamily="18" charset="0"/>
                <a:cs typeface="Times New Roman" panose="02020603050405020304" pitchFamily="18" charset="0"/>
              </a:rPr>
            </a:br>
            <a:r>
              <a:rPr lang="it-IT" sz="1800" cap="none" dirty="0">
                <a:solidFill>
                  <a:srgbClr val="000000"/>
                </a:solidFill>
                <a:effectLst/>
                <a:latin typeface="Calibri Light" panose="020F0302020204030204" pitchFamily="34" charset="0"/>
                <a:ea typeface="Times New Roman" panose="02020603050405020304" pitchFamily="18" charset="0"/>
                <a:cs typeface="Times New Roman" panose="02020603050405020304" pitchFamily="18" charset="0"/>
              </a:rPr>
              <a:t>«</a:t>
            </a:r>
            <a:r>
              <a:rPr lang="it-IT" sz="1800" cap="none" dirty="0">
                <a:solidFill>
                  <a:srgbClr val="000000"/>
                </a:solidFill>
                <a:latin typeface="Calibri Light" panose="020F0302020204030204" pitchFamily="34" charset="0"/>
                <a:ea typeface="Times New Roman" panose="02020603050405020304" pitchFamily="18" charset="0"/>
                <a:cs typeface="Times New Roman" panose="02020603050405020304" pitchFamily="18" charset="0"/>
              </a:rPr>
              <a:t>I </a:t>
            </a:r>
            <a:r>
              <a:rPr lang="it-IT" sz="1800" cap="none" dirty="0">
                <a:solidFill>
                  <a:srgbClr val="000000"/>
                </a:solidFill>
                <a:effectLst/>
                <a:latin typeface="Calibri Light" panose="020F0302020204030204" pitchFamily="34" charset="0"/>
                <a:ea typeface="Times New Roman" panose="02020603050405020304" pitchFamily="18" charset="0"/>
                <a:cs typeface="Times New Roman" panose="02020603050405020304" pitchFamily="18" charset="0"/>
              </a:rPr>
              <a:t>progetti per il restauro dei beni culturali ecclesiastici, compresi gli organi, siano concordati preventivamente con l’Ufficio diocesano competente e siano redatti da professionisti particolarmente preparati, nel rispetto della normativa civile e delle esigenze pastorali e di culto. le richieste di autorizzazione siano presentate al competente organo diocesano che, dopo avere ottenuto la regolare autorizzazione dell’ordinario, le presenterà alla soprintendenza interessata. le autorizzazioni statali saranno trasmesse ai richiedenti tramite l’organo di curia. analoga procedura sarà seguita per la richiesta di contributi a enti pubblici.» (Cei, i beni culturali della Chiesa in Italia, Orientamenti, n. 32; ribadito nell’Intesa del 2005 tra il Ministero dei Beni Culturali e la </a:t>
            </a:r>
            <a:r>
              <a:rPr lang="it-IT" sz="1800" cap="none" dirty="0">
                <a:solidFill>
                  <a:srgbClr val="000000"/>
                </a:solidFill>
                <a:latin typeface="Calibri Light" panose="020F0302020204030204" pitchFamily="34" charset="0"/>
                <a:ea typeface="Times New Roman" panose="02020603050405020304" pitchFamily="18" charset="0"/>
                <a:cs typeface="Times New Roman" panose="02020603050405020304" pitchFamily="18" charset="0"/>
              </a:rPr>
              <a:t>C</a:t>
            </a:r>
            <a:r>
              <a:rPr lang="it-IT" sz="1800" cap="none" dirty="0">
                <a:solidFill>
                  <a:srgbClr val="000000"/>
                </a:solidFill>
                <a:effectLst/>
                <a:latin typeface="Calibri Light" panose="020F0302020204030204" pitchFamily="34" charset="0"/>
                <a:ea typeface="Times New Roman" panose="02020603050405020304" pitchFamily="18" charset="0"/>
                <a:cs typeface="Times New Roman" panose="02020603050405020304" pitchFamily="18" charset="0"/>
              </a:rPr>
              <a:t>ei).</a:t>
            </a:r>
            <a:br>
              <a:rPr lang="it-IT" sz="1800" cap="none" dirty="0">
                <a:solidFill>
                  <a:srgbClr val="000000"/>
                </a:solidFill>
                <a:effectLst/>
                <a:latin typeface="Swis721 LtEx BT"/>
                <a:ea typeface="Times New Roman" panose="02020603050405020304" pitchFamily="18" charset="0"/>
                <a:cs typeface="Times New Roman" panose="02020603050405020304" pitchFamily="18" charset="0"/>
              </a:rPr>
            </a:br>
            <a:r>
              <a:rPr lang="it-IT" sz="1800" cap="none" dirty="0">
                <a:solidFill>
                  <a:srgbClr val="000000"/>
                </a:solidFill>
                <a:effectLst/>
                <a:latin typeface="Calibri Light" panose="020F0302020204030204" pitchFamily="34" charset="0"/>
                <a:ea typeface="Times New Roman" panose="02020603050405020304" pitchFamily="18" charset="0"/>
                <a:cs typeface="Times New Roman" panose="02020603050405020304" pitchFamily="18" charset="0"/>
              </a:rPr>
              <a:t> </a:t>
            </a:r>
            <a:br>
              <a:rPr lang="it-IT" sz="1800" cap="none" dirty="0">
                <a:solidFill>
                  <a:srgbClr val="000000"/>
                </a:solidFill>
                <a:effectLst/>
                <a:latin typeface="Swis721 LtEx BT"/>
                <a:ea typeface="Times New Roman" panose="02020603050405020304" pitchFamily="18" charset="0"/>
                <a:cs typeface="Times New Roman" panose="02020603050405020304" pitchFamily="18" charset="0"/>
              </a:rPr>
            </a:br>
            <a:r>
              <a:rPr lang="it-IT" sz="1800" cap="none" dirty="0">
                <a:solidFill>
                  <a:srgbClr val="000000"/>
                </a:solidFill>
                <a:latin typeface="Calibri Light" panose="020F0302020204030204" pitchFamily="34" charset="0"/>
                <a:ea typeface="Times New Roman" panose="02020603050405020304" pitchFamily="18" charset="0"/>
                <a:cs typeface="Times New Roman" panose="02020603050405020304" pitchFamily="18" charset="0"/>
              </a:rPr>
              <a:t>L</a:t>
            </a:r>
            <a:r>
              <a:rPr lang="it-IT" sz="1800" cap="none" dirty="0">
                <a:solidFill>
                  <a:srgbClr val="000000"/>
                </a:solidFill>
                <a:effectLst/>
                <a:latin typeface="Calibri Light" panose="020F0302020204030204" pitchFamily="34" charset="0"/>
                <a:ea typeface="Times New Roman" panose="02020603050405020304" pitchFamily="18" charset="0"/>
                <a:cs typeface="Times New Roman" panose="02020603050405020304" pitchFamily="18" charset="0"/>
              </a:rPr>
              <a:t>e pratiche di restauro per i beni immobili dovranno essere redatte a firma di un architetto incaricato dalla parrocchia;</a:t>
            </a:r>
            <a:r>
              <a:rPr lang="it-IT" sz="1800" cap="none" dirty="0">
                <a:solidFill>
                  <a:srgbClr val="000000"/>
                </a:solidFill>
                <a:latin typeface="Calibri Light" panose="020F0302020204030204" pitchFamily="34" charset="0"/>
                <a:ea typeface="Times New Roman" panose="02020603050405020304" pitchFamily="18" charset="0"/>
                <a:cs typeface="Times New Roman" panose="02020603050405020304" pitchFamily="18" charset="0"/>
              </a:rPr>
              <a:t> le pratiche di restauro per i beni mobili dovranno essere redatte a firma di restauratore abilitato incaricato dalla parrocchia.</a:t>
            </a:r>
            <a:br>
              <a:rPr lang="it-IT" sz="1800" cap="none" dirty="0">
                <a:solidFill>
                  <a:srgbClr val="000000"/>
                </a:solidFill>
                <a:effectLst/>
                <a:latin typeface="Calibri Light" panose="020F0302020204030204" pitchFamily="34" charset="0"/>
                <a:ea typeface="Times New Roman" panose="02020603050405020304" pitchFamily="18" charset="0"/>
                <a:cs typeface="Times New Roman" panose="02020603050405020304" pitchFamily="18" charset="0"/>
              </a:rPr>
            </a:br>
            <a:r>
              <a:rPr lang="it-IT" sz="1800" cap="none" dirty="0">
                <a:solidFill>
                  <a:srgbClr val="000000"/>
                </a:solidFill>
                <a:effectLst/>
                <a:latin typeface="Calibri Light" panose="020F0302020204030204" pitchFamily="34" charset="0"/>
                <a:ea typeface="Times New Roman" panose="02020603050405020304" pitchFamily="18" charset="0"/>
                <a:cs typeface="Times New Roman" panose="02020603050405020304" pitchFamily="18" charset="0"/>
              </a:rPr>
              <a:t>Tutte le pratiche dovranno essere corredate dal quadro economico con la relativa copertura finanziaria sottoscritta dal parroco.</a:t>
            </a:r>
            <a:br>
              <a:rPr lang="it-IT" sz="1800" cap="none" dirty="0">
                <a:solidFill>
                  <a:srgbClr val="000000"/>
                </a:solidFill>
                <a:effectLst/>
                <a:latin typeface="Swis721 LtEx BT"/>
                <a:ea typeface="Times New Roman" panose="02020603050405020304" pitchFamily="18" charset="0"/>
                <a:cs typeface="Times New Roman" panose="02020603050405020304" pitchFamily="18" charset="0"/>
              </a:rPr>
            </a:br>
            <a:r>
              <a:rPr lang="it-IT" sz="1800" cap="none" dirty="0">
                <a:solidFill>
                  <a:srgbClr val="000000"/>
                </a:solidFill>
                <a:effectLst/>
                <a:latin typeface="Calibri Light" panose="020F0302020204030204" pitchFamily="34" charset="0"/>
                <a:ea typeface="Times New Roman" panose="02020603050405020304" pitchFamily="18" charset="0"/>
                <a:cs typeface="Times New Roman" panose="02020603050405020304" pitchFamily="18" charset="0"/>
              </a:rPr>
              <a:t>Resta compito dell’Ufficio amministrativo verificare la completezza della documentazione economica; solo con il benestare dell’ufficio economato, l’ufficio beni culturali – riscontrata la documentazione progettuale,  </a:t>
            </a:r>
            <a:r>
              <a:rPr lang="it-IT" sz="1800" cap="none" dirty="0">
                <a:solidFill>
                  <a:srgbClr val="000000"/>
                </a:solidFill>
                <a:latin typeface="Calibri Light" panose="020F0302020204030204" pitchFamily="34" charset="0"/>
                <a:ea typeface="Times New Roman" panose="02020603050405020304" pitchFamily="18" charset="0"/>
                <a:cs typeface="Times New Roman" panose="02020603050405020304" pitchFamily="18" charset="0"/>
              </a:rPr>
              <a:t>potrà istruire la pratica presso la Soprintendenza;</a:t>
            </a:r>
            <a:br>
              <a:rPr lang="it-IT" sz="1800" cap="none" dirty="0">
                <a:solidFill>
                  <a:srgbClr val="000000"/>
                </a:solidFill>
                <a:latin typeface="Calibri Light" panose="020F0302020204030204" pitchFamily="34" charset="0"/>
                <a:ea typeface="Times New Roman" panose="02020603050405020304" pitchFamily="18" charset="0"/>
                <a:cs typeface="Times New Roman" panose="02020603050405020304" pitchFamily="18" charset="0"/>
              </a:rPr>
            </a:br>
            <a:br>
              <a:rPr lang="it-IT" sz="1800" cap="none" dirty="0">
                <a:solidFill>
                  <a:srgbClr val="000000"/>
                </a:solidFill>
                <a:latin typeface="Calibri Light" panose="020F0302020204030204" pitchFamily="34" charset="0"/>
                <a:ea typeface="Times New Roman" panose="02020603050405020304" pitchFamily="18" charset="0"/>
                <a:cs typeface="Times New Roman" panose="02020603050405020304" pitchFamily="18" charset="0"/>
              </a:rPr>
            </a:br>
            <a:endParaRPr lang="it-IT" cap="none" dirty="0"/>
          </a:p>
        </p:txBody>
      </p:sp>
      <p:sp>
        <p:nvSpPr>
          <p:cNvPr id="3" name="Sottotitolo 2">
            <a:extLst>
              <a:ext uri="{FF2B5EF4-FFF2-40B4-BE49-F238E27FC236}">
                <a16:creationId xmlns:a16="http://schemas.microsoft.com/office/drawing/2014/main" id="{EEAB5857-D738-1BFD-10B1-04C71137CAA5}"/>
              </a:ext>
            </a:extLst>
          </p:cNvPr>
          <p:cNvSpPr>
            <a:spLocks noGrp="1"/>
          </p:cNvSpPr>
          <p:nvPr>
            <p:ph type="subTitle" idx="1"/>
          </p:nvPr>
        </p:nvSpPr>
        <p:spPr>
          <a:xfrm>
            <a:off x="0" y="6070600"/>
            <a:ext cx="12192000" cy="1231900"/>
          </a:xfrm>
        </p:spPr>
        <p:txBody>
          <a:bodyPr/>
          <a:lstStyle/>
          <a:p>
            <a:pPr algn="ctr"/>
            <a:r>
              <a:rPr lang="it-IT" sz="1400" b="1" dirty="0">
                <a:solidFill>
                  <a:srgbClr val="002060"/>
                </a:solidFill>
                <a:effectLst/>
                <a:latin typeface="Arial Narrow" panose="020B0606020202030204" pitchFamily="34" charset="0"/>
                <a:ea typeface="Arial Unicode MS"/>
                <a:cs typeface="Arial" panose="020B0604020202020204" pitchFamily="34" charset="0"/>
              </a:rPr>
              <a:t>DIOCESI di AREZZO-CORTONA-SANSEPOLCRO</a:t>
            </a:r>
            <a:br>
              <a:rPr lang="it-IT" sz="1400" dirty="0">
                <a:solidFill>
                  <a:srgbClr val="002060"/>
                </a:solidFill>
                <a:latin typeface="Georgia" panose="02040502050405020303" pitchFamily="18" charset="0"/>
                <a:ea typeface="Arial Unicode MS"/>
                <a:cs typeface="Times New Roman" panose="02020603050405020304" pitchFamily="18" charset="0"/>
              </a:rPr>
            </a:br>
            <a:r>
              <a:rPr lang="it-IT" sz="1400" b="1" dirty="0">
                <a:solidFill>
                  <a:srgbClr val="002060"/>
                </a:solidFill>
                <a:effectLst/>
                <a:latin typeface="Arial Narrow" panose="020B0606020202030204" pitchFamily="34" charset="0"/>
                <a:ea typeface="Arial Unicode MS"/>
                <a:cs typeface="Arial Unicode MS"/>
              </a:rPr>
              <a:t>Ufficio Diocesano per i Beni Culturali e l’Arte Sacra</a:t>
            </a:r>
            <a:endParaRPr lang="it-IT" sz="1400" dirty="0">
              <a:solidFill>
                <a:srgbClr val="002060"/>
              </a:solidFill>
              <a:effectLst/>
              <a:latin typeface="Georgia" panose="02040502050405020303" pitchFamily="18" charset="0"/>
              <a:ea typeface="Times New Roman" panose="02020603050405020304" pitchFamily="18" charset="0"/>
              <a:cs typeface="Times New Roman" panose="02020603050405020304" pitchFamily="18" charset="0"/>
            </a:endParaRPr>
          </a:p>
          <a:p>
            <a:endParaRPr lang="it-IT" dirty="0"/>
          </a:p>
        </p:txBody>
      </p:sp>
    </p:spTree>
    <p:extLst>
      <p:ext uri="{BB962C8B-B14F-4D97-AF65-F5344CB8AC3E}">
        <p14:creationId xmlns:p14="http://schemas.microsoft.com/office/powerpoint/2010/main" val="164509722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952208C-3928-4420-C967-F12B2FF194E1}"/>
              </a:ext>
            </a:extLst>
          </p:cNvPr>
          <p:cNvSpPr>
            <a:spLocks noGrp="1"/>
          </p:cNvSpPr>
          <p:nvPr>
            <p:ph type="ctrTitle"/>
          </p:nvPr>
        </p:nvSpPr>
        <p:spPr>
          <a:xfrm>
            <a:off x="792726" y="724720"/>
            <a:ext cx="10548374" cy="5155380"/>
          </a:xfrm>
        </p:spPr>
        <p:txBody>
          <a:bodyPr>
            <a:normAutofit fontScale="90000"/>
          </a:bodyPr>
          <a:lstStyle/>
          <a:p>
            <a:r>
              <a:rPr lang="it-IT" sz="1800" b="1" cap="none" dirty="0">
                <a:solidFill>
                  <a:srgbClr val="000000"/>
                </a:solidFill>
                <a:effectLst/>
                <a:latin typeface="Swis721 LtEx BT"/>
                <a:ea typeface="Times New Roman" panose="02020603050405020304" pitchFamily="18" charset="0"/>
                <a:cs typeface="Times New Roman" panose="02020603050405020304" pitchFamily="18" charset="0"/>
              </a:rPr>
              <a:t>RESTAURI</a:t>
            </a:r>
            <a:br>
              <a:rPr lang="it-IT" sz="1800" b="1" cap="none" dirty="0">
                <a:solidFill>
                  <a:srgbClr val="000000"/>
                </a:solidFill>
                <a:effectLst/>
                <a:latin typeface="Swis721 LtEx BT"/>
                <a:ea typeface="Times New Roman" panose="02020603050405020304" pitchFamily="18" charset="0"/>
                <a:cs typeface="Times New Roman" panose="02020603050405020304" pitchFamily="18" charset="0"/>
              </a:rPr>
            </a:br>
            <a:br>
              <a:rPr lang="it-IT" sz="1800" b="1" cap="none" dirty="0">
                <a:solidFill>
                  <a:srgbClr val="000000"/>
                </a:solidFill>
                <a:effectLst/>
                <a:latin typeface="Swis721 LtEx BT"/>
                <a:ea typeface="Times New Roman" panose="02020603050405020304" pitchFamily="18" charset="0"/>
                <a:cs typeface="Times New Roman" panose="02020603050405020304" pitchFamily="18" charset="0"/>
              </a:rPr>
            </a:br>
            <a:r>
              <a:rPr lang="it-IT" sz="1800" b="1" cap="none" dirty="0">
                <a:solidFill>
                  <a:srgbClr val="000000"/>
                </a:solidFill>
                <a:latin typeface="Swis721 LtEx BT"/>
                <a:cs typeface="Times New Roman" panose="02020603050405020304" pitchFamily="18" charset="0"/>
              </a:rPr>
              <a:t>CONTRIBUTI CEI</a:t>
            </a:r>
            <a:br>
              <a:rPr lang="it-IT" sz="1800" dirty="0">
                <a:solidFill>
                  <a:srgbClr val="000000"/>
                </a:solidFill>
                <a:effectLst/>
                <a:latin typeface="Swis721 LtEx BT"/>
                <a:ea typeface="Times New Roman" panose="02020603050405020304" pitchFamily="18" charset="0"/>
                <a:cs typeface="Times New Roman" panose="02020603050405020304" pitchFamily="18" charset="0"/>
              </a:rPr>
            </a:br>
            <a:r>
              <a:rPr lang="it-IT" sz="1800" b="1" dirty="0">
                <a:solidFill>
                  <a:srgbClr val="000000"/>
                </a:solidFill>
                <a:effectLst/>
                <a:latin typeface="Swis721 LtEx BT"/>
                <a:ea typeface="Times New Roman" panose="02020603050405020304" pitchFamily="18" charset="0"/>
                <a:cs typeface="Times New Roman" panose="02020603050405020304" pitchFamily="18" charset="0"/>
              </a:rPr>
              <a:t> </a:t>
            </a:r>
            <a:br>
              <a:rPr lang="it-IT" sz="1800" dirty="0">
                <a:solidFill>
                  <a:srgbClr val="000000"/>
                </a:solidFill>
                <a:effectLst/>
                <a:latin typeface="Swis721 LtEx BT"/>
                <a:ea typeface="Times New Roman" panose="02020603050405020304" pitchFamily="18" charset="0"/>
                <a:cs typeface="Times New Roman" panose="02020603050405020304" pitchFamily="18" charset="0"/>
              </a:rPr>
            </a:br>
            <a:r>
              <a:rPr lang="it-IT" sz="1800" u="sng" cap="none" dirty="0">
                <a:solidFill>
                  <a:srgbClr val="000000"/>
                </a:solidFill>
                <a:latin typeface="Calibri Light" panose="020F0302020204030204" pitchFamily="34" charset="0"/>
                <a:cs typeface="Times New Roman" panose="02020603050405020304" pitchFamily="18" charset="0"/>
              </a:rPr>
              <a:t>RESTAURO EDIFICI DI CULTO</a:t>
            </a:r>
            <a:br>
              <a:rPr lang="it-IT" sz="1800" u="sng" cap="none" dirty="0">
                <a:solidFill>
                  <a:srgbClr val="000000"/>
                </a:solidFill>
                <a:latin typeface="Calibri Light" panose="020F0302020204030204" pitchFamily="34" charset="0"/>
                <a:cs typeface="Times New Roman" panose="02020603050405020304" pitchFamily="18" charset="0"/>
              </a:rPr>
            </a:br>
            <a:br>
              <a:rPr lang="it-IT" sz="1800" cap="none" dirty="0">
                <a:solidFill>
                  <a:srgbClr val="000000"/>
                </a:solidFill>
                <a:latin typeface="Calibri Light" panose="020F0302020204030204" pitchFamily="34" charset="0"/>
                <a:cs typeface="Times New Roman" panose="02020603050405020304" pitchFamily="18" charset="0"/>
              </a:rPr>
            </a:br>
            <a:r>
              <a:rPr lang="it-IT" sz="1800" cap="none" dirty="0">
                <a:solidFill>
                  <a:srgbClr val="000000"/>
                </a:solidFill>
                <a:latin typeface="Calibri Light" panose="020F0302020204030204" pitchFamily="34" charset="0"/>
                <a:cs typeface="Times New Roman" panose="02020603050405020304" pitchFamily="18" charset="0"/>
              </a:rPr>
              <a:t>Le domande di accesso al contributo dovranno essere presentate entro aprile dell’anno in corso. </a:t>
            </a:r>
            <a:br>
              <a:rPr lang="it-IT" sz="1800" cap="none" dirty="0">
                <a:solidFill>
                  <a:srgbClr val="000000"/>
                </a:solidFill>
                <a:latin typeface="Calibri Light" panose="020F0302020204030204" pitchFamily="34" charset="0"/>
                <a:cs typeface="Times New Roman" panose="02020603050405020304" pitchFamily="18" charset="0"/>
              </a:rPr>
            </a:br>
            <a:r>
              <a:rPr lang="it-IT" sz="1800" cap="none" dirty="0">
                <a:solidFill>
                  <a:srgbClr val="000000"/>
                </a:solidFill>
                <a:latin typeface="Calibri Light" panose="020F0302020204030204" pitchFamily="34" charset="0"/>
                <a:cs typeface="Times New Roman" panose="02020603050405020304" pitchFamily="18" charset="0"/>
              </a:rPr>
              <a:t>Sono ammessi a contributo interventi su edifici di culto (chiesa, casa canonica, aule di catechismo, salone parrocchiale) di proprietà di diocesi, di seminari, di chiese cattedrali, di capitoli, di parrocchie, di chiese rettorie, di santuari, di confraternite e altri edifici di culto che siano, da almeno 20 anni, sede di parrocchia.</a:t>
            </a:r>
            <a:br>
              <a:rPr lang="it-IT" sz="1800" cap="none" dirty="0">
                <a:solidFill>
                  <a:srgbClr val="000000"/>
                </a:solidFill>
                <a:latin typeface="Calibri Light" panose="020F0302020204030204" pitchFamily="34" charset="0"/>
                <a:cs typeface="Times New Roman" panose="02020603050405020304" pitchFamily="18" charset="0"/>
              </a:rPr>
            </a:br>
            <a:r>
              <a:rPr lang="it-IT" sz="1800" cap="none" dirty="0">
                <a:solidFill>
                  <a:srgbClr val="000000"/>
                </a:solidFill>
                <a:latin typeface="Calibri Light" panose="020F0302020204030204" pitchFamily="34" charset="0"/>
                <a:cs typeface="Times New Roman" panose="02020603050405020304" pitchFamily="18" charset="0"/>
              </a:rPr>
              <a:t>Per accedere al contributo deve essere esibito il titolo di proprietà del bene. </a:t>
            </a:r>
            <a:br>
              <a:rPr lang="it-IT" sz="1800" cap="none" dirty="0">
                <a:solidFill>
                  <a:srgbClr val="000000"/>
                </a:solidFill>
                <a:latin typeface="Calibri Light" panose="020F0302020204030204" pitchFamily="34" charset="0"/>
                <a:cs typeface="Times New Roman" panose="02020603050405020304" pitchFamily="18" charset="0"/>
              </a:rPr>
            </a:br>
            <a:r>
              <a:rPr lang="it-IT" sz="1800" cap="none" dirty="0">
                <a:solidFill>
                  <a:srgbClr val="000000"/>
                </a:solidFill>
                <a:latin typeface="Calibri Light" panose="020F0302020204030204" pitchFamily="34" charset="0"/>
                <a:cs typeface="Times New Roman" panose="02020603050405020304" pitchFamily="18" charset="0"/>
              </a:rPr>
              <a:t>Sono esclusi interventi di importo inferiore a € 50.000,00 o di manutenzione ordinaria.</a:t>
            </a:r>
            <a:br>
              <a:rPr lang="it-IT" sz="1800" cap="none" dirty="0">
                <a:solidFill>
                  <a:srgbClr val="000000"/>
                </a:solidFill>
                <a:latin typeface="Calibri Light" panose="020F0302020204030204" pitchFamily="34" charset="0"/>
                <a:cs typeface="Times New Roman" panose="02020603050405020304" pitchFamily="18" charset="0"/>
              </a:rPr>
            </a:br>
            <a:r>
              <a:rPr lang="it-IT" sz="1800" cap="none" dirty="0">
                <a:solidFill>
                  <a:srgbClr val="000000"/>
                </a:solidFill>
                <a:latin typeface="Calibri Light" panose="020F0302020204030204" pitchFamily="34" charset="0"/>
                <a:cs typeface="Times New Roman" panose="02020603050405020304" pitchFamily="18" charset="0"/>
              </a:rPr>
              <a:t>Per ogni singolo intervento il contributo assegnabile è fino al 70% del costo preventivato ammissibile.</a:t>
            </a:r>
            <a:br>
              <a:rPr lang="it-IT" sz="1800" cap="none" dirty="0">
                <a:solidFill>
                  <a:srgbClr val="000000"/>
                </a:solidFill>
                <a:latin typeface="Calibri Light" panose="020F0302020204030204" pitchFamily="34" charset="0"/>
                <a:cs typeface="Times New Roman" panose="02020603050405020304" pitchFamily="18" charset="0"/>
              </a:rPr>
            </a:br>
            <a:r>
              <a:rPr lang="it-IT" sz="1800" cap="none" dirty="0">
                <a:solidFill>
                  <a:srgbClr val="000000"/>
                </a:solidFill>
                <a:latin typeface="Calibri Light" panose="020F0302020204030204" pitchFamily="34" charset="0"/>
                <a:cs typeface="Times New Roman" panose="02020603050405020304" pitchFamily="18" charset="0"/>
              </a:rPr>
              <a:t>La Parrocchia dovrà garantire, al momento della richiesta, la copertura economica per la restante parte dei costi pari al 30%.</a:t>
            </a:r>
            <a:br>
              <a:rPr lang="it-IT" sz="1800" cap="none" dirty="0">
                <a:solidFill>
                  <a:srgbClr val="000000"/>
                </a:solidFill>
                <a:latin typeface="Calibri Light" panose="020F0302020204030204" pitchFamily="34" charset="0"/>
                <a:cs typeface="Times New Roman" panose="02020603050405020304" pitchFamily="18" charset="0"/>
              </a:rPr>
            </a:br>
            <a:r>
              <a:rPr lang="it-IT" sz="1800" cap="none" dirty="0">
                <a:solidFill>
                  <a:srgbClr val="000000"/>
                </a:solidFill>
                <a:latin typeface="Calibri Light" panose="020F0302020204030204" pitchFamily="34" charset="0"/>
                <a:cs typeface="Times New Roman" panose="02020603050405020304" pitchFamily="18" charset="0"/>
              </a:rPr>
              <a:t>I lavori non potranno essere iniziati prima della data del decreto emesso dalla CEI per l’assegnazione del contributo.</a:t>
            </a:r>
            <a:br>
              <a:rPr lang="it-IT" sz="1800" dirty="0">
                <a:solidFill>
                  <a:srgbClr val="000000"/>
                </a:solidFill>
                <a:effectLst/>
                <a:latin typeface="Swis721 LtEx BT"/>
                <a:ea typeface="Times New Roman" panose="02020603050405020304" pitchFamily="18" charset="0"/>
                <a:cs typeface="Times New Roman" panose="02020603050405020304" pitchFamily="18" charset="0"/>
              </a:rPr>
            </a:br>
            <a:br>
              <a:rPr lang="it-IT" sz="1800" cap="none" dirty="0">
                <a:solidFill>
                  <a:srgbClr val="000000"/>
                </a:solidFill>
                <a:effectLst/>
                <a:latin typeface="Swis721 LtEx BT"/>
                <a:ea typeface="Times New Roman" panose="02020603050405020304" pitchFamily="18" charset="0"/>
                <a:cs typeface="Times New Roman" panose="02020603050405020304" pitchFamily="18" charset="0"/>
              </a:rPr>
            </a:br>
            <a:r>
              <a:rPr lang="it-IT" sz="1800" cap="none" dirty="0">
                <a:solidFill>
                  <a:srgbClr val="000000"/>
                </a:solidFill>
                <a:effectLst/>
                <a:latin typeface="Swis721 LtEx BT"/>
                <a:ea typeface="Times New Roman" panose="02020603050405020304" pitchFamily="18" charset="0"/>
                <a:cs typeface="Times New Roman" panose="02020603050405020304" pitchFamily="18" charset="0"/>
              </a:rPr>
              <a:t> </a:t>
            </a:r>
            <a:br>
              <a:rPr lang="it-IT" sz="1800" cap="none" dirty="0">
                <a:solidFill>
                  <a:srgbClr val="000000"/>
                </a:solidFill>
                <a:effectLst/>
                <a:latin typeface="Swis721 LtEx BT"/>
                <a:ea typeface="Times New Roman" panose="02020603050405020304" pitchFamily="18" charset="0"/>
                <a:cs typeface="Times New Roman" panose="02020603050405020304" pitchFamily="18" charset="0"/>
              </a:rPr>
            </a:br>
            <a:endParaRPr lang="it-IT" cap="none" dirty="0"/>
          </a:p>
        </p:txBody>
      </p:sp>
      <p:sp>
        <p:nvSpPr>
          <p:cNvPr id="3" name="Sottotitolo 2">
            <a:extLst>
              <a:ext uri="{FF2B5EF4-FFF2-40B4-BE49-F238E27FC236}">
                <a16:creationId xmlns:a16="http://schemas.microsoft.com/office/drawing/2014/main" id="{EEAB5857-D738-1BFD-10B1-04C71137CAA5}"/>
              </a:ext>
            </a:extLst>
          </p:cNvPr>
          <p:cNvSpPr>
            <a:spLocks noGrp="1"/>
          </p:cNvSpPr>
          <p:nvPr>
            <p:ph type="subTitle" idx="1"/>
          </p:nvPr>
        </p:nvSpPr>
        <p:spPr>
          <a:xfrm>
            <a:off x="0" y="6070600"/>
            <a:ext cx="12192000" cy="1231900"/>
          </a:xfrm>
        </p:spPr>
        <p:txBody>
          <a:bodyPr/>
          <a:lstStyle/>
          <a:p>
            <a:pPr algn="ctr"/>
            <a:r>
              <a:rPr lang="it-IT" sz="1400" b="1" dirty="0">
                <a:solidFill>
                  <a:srgbClr val="002060"/>
                </a:solidFill>
                <a:effectLst/>
                <a:latin typeface="Arial Narrow" panose="020B0606020202030204" pitchFamily="34" charset="0"/>
                <a:ea typeface="Arial Unicode MS"/>
                <a:cs typeface="Arial" panose="020B0604020202020204" pitchFamily="34" charset="0"/>
              </a:rPr>
              <a:t>DIOCESI di AREZZO-CORTONA-SANSEPOLCRO</a:t>
            </a:r>
            <a:br>
              <a:rPr lang="it-IT" sz="1400" dirty="0">
                <a:solidFill>
                  <a:srgbClr val="002060"/>
                </a:solidFill>
                <a:latin typeface="Georgia" panose="02040502050405020303" pitchFamily="18" charset="0"/>
                <a:ea typeface="Arial Unicode MS"/>
                <a:cs typeface="Times New Roman" panose="02020603050405020304" pitchFamily="18" charset="0"/>
              </a:rPr>
            </a:br>
            <a:r>
              <a:rPr lang="it-IT" sz="1400" b="1" dirty="0">
                <a:solidFill>
                  <a:srgbClr val="002060"/>
                </a:solidFill>
                <a:effectLst/>
                <a:latin typeface="Arial Narrow" panose="020B0606020202030204" pitchFamily="34" charset="0"/>
                <a:ea typeface="Arial Unicode MS"/>
                <a:cs typeface="Arial Unicode MS"/>
              </a:rPr>
              <a:t>Ufficio Diocesano per i Beni Culturali e l’Arte Sacra</a:t>
            </a:r>
            <a:endParaRPr lang="it-IT" sz="1400" dirty="0">
              <a:solidFill>
                <a:srgbClr val="002060"/>
              </a:solidFill>
              <a:effectLst/>
              <a:latin typeface="Georgia" panose="02040502050405020303" pitchFamily="18" charset="0"/>
              <a:ea typeface="Times New Roman" panose="02020603050405020304" pitchFamily="18" charset="0"/>
              <a:cs typeface="Times New Roman" panose="02020603050405020304" pitchFamily="18" charset="0"/>
            </a:endParaRPr>
          </a:p>
          <a:p>
            <a:endParaRPr lang="it-IT" dirty="0"/>
          </a:p>
        </p:txBody>
      </p:sp>
    </p:spTree>
    <p:extLst>
      <p:ext uri="{BB962C8B-B14F-4D97-AF65-F5344CB8AC3E}">
        <p14:creationId xmlns:p14="http://schemas.microsoft.com/office/powerpoint/2010/main" val="279827808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952208C-3928-4420-C967-F12B2FF194E1}"/>
              </a:ext>
            </a:extLst>
          </p:cNvPr>
          <p:cNvSpPr>
            <a:spLocks noGrp="1"/>
          </p:cNvSpPr>
          <p:nvPr>
            <p:ph type="ctrTitle"/>
          </p:nvPr>
        </p:nvSpPr>
        <p:spPr>
          <a:xfrm>
            <a:off x="792726" y="724720"/>
            <a:ext cx="10548374" cy="5155380"/>
          </a:xfrm>
        </p:spPr>
        <p:txBody>
          <a:bodyPr>
            <a:normAutofit fontScale="90000"/>
          </a:bodyPr>
          <a:lstStyle/>
          <a:p>
            <a:br>
              <a:rPr lang="it-IT" sz="1800" b="1" cap="none" dirty="0">
                <a:solidFill>
                  <a:srgbClr val="000000"/>
                </a:solidFill>
                <a:effectLst/>
                <a:latin typeface="Swis721 LtEx BT"/>
                <a:ea typeface="Times New Roman" panose="02020603050405020304" pitchFamily="18" charset="0"/>
                <a:cs typeface="Times New Roman" panose="02020603050405020304" pitchFamily="18" charset="0"/>
              </a:rPr>
            </a:br>
            <a:br>
              <a:rPr lang="it-IT" sz="1800" b="1" cap="none" dirty="0">
                <a:solidFill>
                  <a:srgbClr val="000000"/>
                </a:solidFill>
                <a:effectLst/>
                <a:latin typeface="Swis721 LtEx BT"/>
                <a:ea typeface="Times New Roman" panose="02020603050405020304" pitchFamily="18" charset="0"/>
                <a:cs typeface="Times New Roman" panose="02020603050405020304" pitchFamily="18" charset="0"/>
              </a:rPr>
            </a:br>
            <a:r>
              <a:rPr lang="it-IT" sz="1800" b="1" cap="none" dirty="0">
                <a:solidFill>
                  <a:srgbClr val="000000"/>
                </a:solidFill>
                <a:latin typeface="Swis721 LtEx BT"/>
                <a:cs typeface="Times New Roman" panose="02020603050405020304" pitchFamily="18" charset="0"/>
              </a:rPr>
              <a:t>CONTRIBUTI CEI</a:t>
            </a:r>
            <a:br>
              <a:rPr lang="it-IT" sz="1800" dirty="0">
                <a:solidFill>
                  <a:srgbClr val="000000"/>
                </a:solidFill>
                <a:effectLst/>
                <a:latin typeface="Swis721 LtEx BT"/>
                <a:ea typeface="Times New Roman" panose="02020603050405020304" pitchFamily="18" charset="0"/>
                <a:cs typeface="Times New Roman" panose="02020603050405020304" pitchFamily="18" charset="0"/>
              </a:rPr>
            </a:br>
            <a:r>
              <a:rPr lang="it-IT" sz="1800" b="1" dirty="0">
                <a:solidFill>
                  <a:srgbClr val="000000"/>
                </a:solidFill>
                <a:effectLst/>
                <a:latin typeface="Swis721 LtEx BT"/>
                <a:ea typeface="Times New Roman" panose="02020603050405020304" pitchFamily="18" charset="0"/>
                <a:cs typeface="Times New Roman" panose="02020603050405020304" pitchFamily="18" charset="0"/>
              </a:rPr>
              <a:t> </a:t>
            </a:r>
            <a:br>
              <a:rPr lang="it-IT" sz="1800" dirty="0">
                <a:solidFill>
                  <a:srgbClr val="000000"/>
                </a:solidFill>
                <a:effectLst/>
                <a:latin typeface="Swis721 LtEx BT"/>
                <a:ea typeface="Times New Roman" panose="02020603050405020304" pitchFamily="18" charset="0"/>
                <a:cs typeface="Times New Roman" panose="02020603050405020304" pitchFamily="18" charset="0"/>
              </a:rPr>
            </a:br>
            <a:r>
              <a:rPr lang="it-IT" sz="1800" u="sng" dirty="0">
                <a:solidFill>
                  <a:srgbClr val="000000"/>
                </a:solidFill>
                <a:effectLst/>
                <a:latin typeface="Calibri Light" panose="020F0302020204030204" pitchFamily="34" charset="0"/>
                <a:ea typeface="Times New Roman" panose="02020603050405020304" pitchFamily="18" charset="0"/>
                <a:cs typeface="Times New Roman" panose="02020603050405020304" pitchFamily="18" charset="0"/>
              </a:rPr>
              <a:t>IMPIANTI DI SICUREZZA PER EDIFICI DI CULTO E LE LORO DOTAZIONI STORICO-ARTISTICHE</a:t>
            </a:r>
            <a:br>
              <a:rPr lang="it-IT" sz="1800" dirty="0">
                <a:solidFill>
                  <a:srgbClr val="000000"/>
                </a:solidFill>
                <a:effectLst/>
                <a:latin typeface="Swis721 LtEx BT"/>
                <a:ea typeface="Times New Roman" panose="02020603050405020304" pitchFamily="18" charset="0"/>
                <a:cs typeface="Times New Roman" panose="02020603050405020304" pitchFamily="18" charset="0"/>
              </a:rPr>
            </a:br>
            <a:br>
              <a:rPr lang="it-IT" sz="1800" cap="none" dirty="0">
                <a:solidFill>
                  <a:srgbClr val="000000"/>
                </a:solidFill>
                <a:latin typeface="Calibri Light" panose="020F0302020204030204" pitchFamily="34" charset="0"/>
                <a:cs typeface="Times New Roman" panose="02020603050405020304" pitchFamily="18" charset="0"/>
              </a:rPr>
            </a:br>
            <a:r>
              <a:rPr lang="it-IT" sz="1800" cap="none" dirty="0">
                <a:solidFill>
                  <a:srgbClr val="000000"/>
                </a:solidFill>
                <a:latin typeface="Calibri Light" panose="020F0302020204030204" pitchFamily="34" charset="0"/>
                <a:cs typeface="Times New Roman" panose="02020603050405020304" pitchFamily="18" charset="0"/>
              </a:rPr>
              <a:t>Le domande di accesso al contributo devono essere presentate entro maggio dell’anno in corso. </a:t>
            </a:r>
            <a:br>
              <a:rPr lang="it-IT" sz="1800" cap="none" dirty="0">
                <a:solidFill>
                  <a:srgbClr val="000000"/>
                </a:solidFill>
                <a:latin typeface="Calibri Light" panose="020F0302020204030204" pitchFamily="34" charset="0"/>
                <a:cs typeface="Times New Roman" panose="02020603050405020304" pitchFamily="18" charset="0"/>
              </a:rPr>
            </a:br>
            <a:r>
              <a:rPr lang="it-IT" sz="1800" cap="none" dirty="0">
                <a:solidFill>
                  <a:srgbClr val="000000"/>
                </a:solidFill>
                <a:latin typeface="Calibri Light" panose="020F0302020204030204" pitchFamily="34" charset="0"/>
                <a:cs typeface="Times New Roman" panose="02020603050405020304" pitchFamily="18" charset="0"/>
              </a:rPr>
              <a:t>Sono ammessi a contributo progetti per l’installazione e messa a norma di impianti di</a:t>
            </a:r>
            <a:br>
              <a:rPr lang="it-IT" sz="1800" cap="none" dirty="0">
                <a:solidFill>
                  <a:srgbClr val="000000"/>
                </a:solidFill>
                <a:latin typeface="Calibri Light" panose="020F0302020204030204" pitchFamily="34" charset="0"/>
                <a:cs typeface="Times New Roman" panose="02020603050405020304" pitchFamily="18" charset="0"/>
              </a:rPr>
            </a:br>
            <a:r>
              <a:rPr lang="it-IT" sz="1800" cap="none" dirty="0">
                <a:solidFill>
                  <a:srgbClr val="000000"/>
                </a:solidFill>
                <a:latin typeface="Calibri Light" panose="020F0302020204030204" pitchFamily="34" charset="0"/>
                <a:cs typeface="Times New Roman" panose="02020603050405020304" pitchFamily="18" charset="0"/>
              </a:rPr>
              <a:t>sicurezza su edifici di culto (SOLO LA CHIESA) di proprietà di diocesi, di seminari, di chiese cattedrali, di capitoli, di parrocchie, di chiese rettorie, di santuari, di confraternite e altri edifici di culto che siano, da almeno 20 anni, sede di parrocchia e che al suo interno conservino opere di particolare valore storico-artistico.</a:t>
            </a:r>
            <a:br>
              <a:rPr lang="it-IT" sz="1800" cap="none" dirty="0">
                <a:solidFill>
                  <a:srgbClr val="000000"/>
                </a:solidFill>
                <a:latin typeface="Calibri Light" panose="020F0302020204030204" pitchFamily="34" charset="0"/>
                <a:cs typeface="Times New Roman" panose="02020603050405020304" pitchFamily="18" charset="0"/>
              </a:rPr>
            </a:br>
            <a:r>
              <a:rPr lang="it-IT" sz="1800" cap="none" dirty="0">
                <a:solidFill>
                  <a:srgbClr val="000000"/>
                </a:solidFill>
                <a:latin typeface="Calibri Light" panose="020F0302020204030204" pitchFamily="34" charset="0"/>
                <a:cs typeface="Times New Roman" panose="02020603050405020304" pitchFamily="18" charset="0"/>
              </a:rPr>
              <a:t>Il contributo copre la spesa totale ed è assegnabile fino a € 19.000,00 per ogni Diocesi. </a:t>
            </a:r>
            <a:br>
              <a:rPr lang="it-IT" sz="1800" cap="none" dirty="0">
                <a:solidFill>
                  <a:srgbClr val="000000"/>
                </a:solidFill>
                <a:latin typeface="Calibri Light" panose="020F0302020204030204" pitchFamily="34" charset="0"/>
                <a:cs typeface="Times New Roman" panose="02020603050405020304" pitchFamily="18" charset="0"/>
              </a:rPr>
            </a:br>
            <a:br>
              <a:rPr lang="it-IT" sz="1800" cap="none" dirty="0">
                <a:solidFill>
                  <a:srgbClr val="000000"/>
                </a:solidFill>
                <a:latin typeface="Calibri Light" panose="020F0302020204030204" pitchFamily="34" charset="0"/>
                <a:cs typeface="Times New Roman" panose="02020603050405020304" pitchFamily="18" charset="0"/>
              </a:rPr>
            </a:br>
            <a:br>
              <a:rPr lang="it-IT" sz="1800" cap="none" dirty="0">
                <a:solidFill>
                  <a:srgbClr val="000000"/>
                </a:solidFill>
                <a:effectLst/>
                <a:latin typeface="Swis721 LtEx BT"/>
                <a:ea typeface="Times New Roman" panose="02020603050405020304" pitchFamily="18" charset="0"/>
                <a:cs typeface="Times New Roman" panose="02020603050405020304" pitchFamily="18" charset="0"/>
              </a:rPr>
            </a:br>
            <a:r>
              <a:rPr lang="it-IT" sz="1800" cap="none" dirty="0">
                <a:solidFill>
                  <a:srgbClr val="000000"/>
                </a:solidFill>
                <a:effectLst/>
                <a:latin typeface="Swis721 LtEx BT"/>
                <a:ea typeface="Times New Roman" panose="02020603050405020304" pitchFamily="18" charset="0"/>
                <a:cs typeface="Times New Roman" panose="02020603050405020304" pitchFamily="18" charset="0"/>
              </a:rPr>
              <a:t> </a:t>
            </a:r>
            <a:br>
              <a:rPr lang="it-IT" sz="1800" cap="none" dirty="0">
                <a:solidFill>
                  <a:srgbClr val="000000"/>
                </a:solidFill>
                <a:effectLst/>
                <a:latin typeface="Swis721 LtEx BT"/>
                <a:ea typeface="Times New Roman" panose="02020603050405020304" pitchFamily="18" charset="0"/>
                <a:cs typeface="Times New Roman" panose="02020603050405020304" pitchFamily="18" charset="0"/>
              </a:rPr>
            </a:br>
            <a:endParaRPr lang="it-IT" cap="none" dirty="0"/>
          </a:p>
        </p:txBody>
      </p:sp>
      <p:sp>
        <p:nvSpPr>
          <p:cNvPr id="3" name="Sottotitolo 2">
            <a:extLst>
              <a:ext uri="{FF2B5EF4-FFF2-40B4-BE49-F238E27FC236}">
                <a16:creationId xmlns:a16="http://schemas.microsoft.com/office/drawing/2014/main" id="{EEAB5857-D738-1BFD-10B1-04C71137CAA5}"/>
              </a:ext>
            </a:extLst>
          </p:cNvPr>
          <p:cNvSpPr>
            <a:spLocks noGrp="1"/>
          </p:cNvSpPr>
          <p:nvPr>
            <p:ph type="subTitle" idx="1"/>
          </p:nvPr>
        </p:nvSpPr>
        <p:spPr>
          <a:xfrm>
            <a:off x="0" y="6070600"/>
            <a:ext cx="12192000" cy="1231900"/>
          </a:xfrm>
        </p:spPr>
        <p:txBody>
          <a:bodyPr/>
          <a:lstStyle/>
          <a:p>
            <a:pPr algn="ctr"/>
            <a:r>
              <a:rPr lang="it-IT" sz="1400" b="1" dirty="0">
                <a:solidFill>
                  <a:srgbClr val="002060"/>
                </a:solidFill>
                <a:effectLst/>
                <a:latin typeface="Arial Narrow" panose="020B0606020202030204" pitchFamily="34" charset="0"/>
                <a:ea typeface="Arial Unicode MS"/>
                <a:cs typeface="Arial" panose="020B0604020202020204" pitchFamily="34" charset="0"/>
              </a:rPr>
              <a:t>DIOCESI di AREZZO-CORTONA-SANSEPOLCRO</a:t>
            </a:r>
            <a:br>
              <a:rPr lang="it-IT" sz="1400" dirty="0">
                <a:solidFill>
                  <a:srgbClr val="002060"/>
                </a:solidFill>
                <a:latin typeface="Georgia" panose="02040502050405020303" pitchFamily="18" charset="0"/>
                <a:ea typeface="Arial Unicode MS"/>
                <a:cs typeface="Times New Roman" panose="02020603050405020304" pitchFamily="18" charset="0"/>
              </a:rPr>
            </a:br>
            <a:r>
              <a:rPr lang="it-IT" sz="1400" b="1" dirty="0">
                <a:solidFill>
                  <a:srgbClr val="002060"/>
                </a:solidFill>
                <a:effectLst/>
                <a:latin typeface="Arial Narrow" panose="020B0606020202030204" pitchFamily="34" charset="0"/>
                <a:ea typeface="Arial Unicode MS"/>
                <a:cs typeface="Arial Unicode MS"/>
              </a:rPr>
              <a:t>Ufficio Diocesano per i Beni Culturali e l’Arte Sacra</a:t>
            </a:r>
            <a:endParaRPr lang="it-IT" sz="1400" dirty="0">
              <a:solidFill>
                <a:srgbClr val="002060"/>
              </a:solidFill>
              <a:effectLst/>
              <a:latin typeface="Georgia" panose="02040502050405020303" pitchFamily="18" charset="0"/>
              <a:ea typeface="Times New Roman" panose="02020603050405020304" pitchFamily="18" charset="0"/>
              <a:cs typeface="Times New Roman" panose="02020603050405020304" pitchFamily="18" charset="0"/>
            </a:endParaRPr>
          </a:p>
          <a:p>
            <a:endParaRPr lang="it-IT" dirty="0"/>
          </a:p>
        </p:txBody>
      </p:sp>
    </p:spTree>
    <p:extLst>
      <p:ext uri="{BB962C8B-B14F-4D97-AF65-F5344CB8AC3E}">
        <p14:creationId xmlns:p14="http://schemas.microsoft.com/office/powerpoint/2010/main" val="418252387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952208C-3928-4420-C967-F12B2FF194E1}"/>
              </a:ext>
            </a:extLst>
          </p:cNvPr>
          <p:cNvSpPr>
            <a:spLocks noGrp="1"/>
          </p:cNvSpPr>
          <p:nvPr>
            <p:ph type="ctrTitle"/>
          </p:nvPr>
        </p:nvSpPr>
        <p:spPr>
          <a:xfrm>
            <a:off x="792726" y="1087033"/>
            <a:ext cx="10548374" cy="5155380"/>
          </a:xfrm>
        </p:spPr>
        <p:txBody>
          <a:bodyPr>
            <a:normAutofit fontScale="90000"/>
          </a:bodyPr>
          <a:lstStyle/>
          <a:p>
            <a:r>
              <a:rPr lang="it-IT" sz="1800" b="1" cap="none" dirty="0">
                <a:solidFill>
                  <a:srgbClr val="000000"/>
                </a:solidFill>
                <a:latin typeface="Swis721 LtEx BT"/>
                <a:cs typeface="Times New Roman" panose="02020603050405020304" pitchFamily="18" charset="0"/>
              </a:rPr>
              <a:t>VERIFICA INTERESSE CULTURALE (VIC)</a:t>
            </a:r>
            <a:br>
              <a:rPr lang="it-IT" sz="1800" dirty="0">
                <a:solidFill>
                  <a:srgbClr val="000000"/>
                </a:solidFill>
                <a:effectLst/>
                <a:latin typeface="Swis721 LtEx BT"/>
                <a:ea typeface="Times New Roman" panose="02020603050405020304" pitchFamily="18" charset="0"/>
                <a:cs typeface="Times New Roman" panose="02020603050405020304" pitchFamily="18" charset="0"/>
              </a:rPr>
            </a:br>
            <a:br>
              <a:rPr lang="it-IT" sz="1800" dirty="0">
                <a:solidFill>
                  <a:srgbClr val="000000"/>
                </a:solidFill>
                <a:effectLst/>
                <a:latin typeface="Swis721 LtEx BT"/>
                <a:ea typeface="Times New Roman" panose="02020603050405020304" pitchFamily="18" charset="0"/>
                <a:cs typeface="Times New Roman" panose="02020603050405020304" pitchFamily="18" charset="0"/>
              </a:rPr>
            </a:br>
            <a:r>
              <a:rPr lang="it-IT" sz="1600" cap="none" dirty="0">
                <a:solidFill>
                  <a:srgbClr val="000000"/>
                </a:solidFill>
                <a:latin typeface="Calibri Light" panose="020F0302020204030204" pitchFamily="34" charset="0"/>
                <a:cs typeface="Times New Roman" panose="02020603050405020304" pitchFamily="18" charset="0"/>
              </a:rPr>
              <a:t>Il procedimento di Verifica di Interesse Culturale (VIC) previsto dall’art. 12 del Codice dei Beni Culturali, richiede tempi abbastanza lunghi e pertanto occorre attivarsi per tempo.</a:t>
            </a:r>
            <a:br>
              <a:rPr lang="it-IT" sz="1600" cap="none" dirty="0">
                <a:solidFill>
                  <a:srgbClr val="000000"/>
                </a:solidFill>
                <a:latin typeface="Calibri Light" panose="020F0302020204030204" pitchFamily="34" charset="0"/>
                <a:cs typeface="Times New Roman" panose="02020603050405020304" pitchFamily="18" charset="0"/>
              </a:rPr>
            </a:br>
            <a:r>
              <a:rPr lang="it-IT" sz="1600" cap="none" dirty="0">
                <a:solidFill>
                  <a:srgbClr val="000000"/>
                </a:solidFill>
                <a:latin typeface="Calibri Light" panose="020F0302020204030204" pitchFamily="34" charset="0"/>
                <a:cs typeface="Times New Roman" panose="02020603050405020304" pitchFamily="18" charset="0"/>
              </a:rPr>
              <a:t>Le schede dovranno essere presentate agli Uffici diocesani rispettando le seguenti scadenze fissate dal Ministero:</a:t>
            </a:r>
            <a:br>
              <a:rPr lang="it-IT" sz="1600" cap="none" dirty="0">
                <a:solidFill>
                  <a:srgbClr val="000000"/>
                </a:solidFill>
                <a:latin typeface="Calibri Light" panose="020F0302020204030204" pitchFamily="34" charset="0"/>
                <a:cs typeface="Times New Roman" panose="02020603050405020304" pitchFamily="18" charset="0"/>
              </a:rPr>
            </a:br>
            <a:br>
              <a:rPr lang="it-IT" sz="1800" cap="none" dirty="0">
                <a:solidFill>
                  <a:srgbClr val="000000"/>
                </a:solidFill>
                <a:latin typeface="Calibri Light" panose="020F0302020204030204" pitchFamily="34" charset="0"/>
                <a:cs typeface="Times New Roman" panose="02020603050405020304" pitchFamily="18" charset="0"/>
              </a:rPr>
            </a:br>
            <a:br>
              <a:rPr lang="it-IT" sz="1800" cap="none" dirty="0">
                <a:solidFill>
                  <a:srgbClr val="000000"/>
                </a:solidFill>
                <a:latin typeface="Calibri Light" panose="020F0302020204030204" pitchFamily="34" charset="0"/>
                <a:cs typeface="Times New Roman" panose="02020603050405020304" pitchFamily="18" charset="0"/>
              </a:rPr>
            </a:br>
            <a:br>
              <a:rPr lang="it-IT" sz="1800" dirty="0">
                <a:solidFill>
                  <a:srgbClr val="000000"/>
                </a:solidFill>
                <a:effectLst/>
                <a:latin typeface="Swis721 LtEx BT"/>
                <a:ea typeface="Times New Roman" panose="02020603050405020304" pitchFamily="18" charset="0"/>
                <a:cs typeface="Times New Roman" panose="02020603050405020304" pitchFamily="18" charset="0"/>
              </a:rPr>
            </a:br>
            <a:br>
              <a:rPr lang="it-IT" sz="1800" dirty="0">
                <a:solidFill>
                  <a:srgbClr val="000000"/>
                </a:solidFill>
                <a:effectLst/>
                <a:latin typeface="Swis721 LtEx BT"/>
                <a:ea typeface="Times New Roman" panose="02020603050405020304" pitchFamily="18" charset="0"/>
                <a:cs typeface="Times New Roman" panose="02020603050405020304" pitchFamily="18" charset="0"/>
              </a:rPr>
            </a:br>
            <a:r>
              <a:rPr lang="it-IT" sz="1800" b="1" dirty="0">
                <a:solidFill>
                  <a:srgbClr val="000000"/>
                </a:solidFill>
                <a:effectLst/>
                <a:latin typeface="Swis721 LtEx BT"/>
                <a:ea typeface="Times New Roman" panose="02020603050405020304" pitchFamily="18" charset="0"/>
                <a:cs typeface="Times New Roman" panose="02020603050405020304" pitchFamily="18" charset="0"/>
              </a:rPr>
              <a:t> </a:t>
            </a:r>
            <a:br>
              <a:rPr lang="it-IT" sz="1800" dirty="0">
                <a:solidFill>
                  <a:srgbClr val="000000"/>
                </a:solidFill>
                <a:effectLst/>
                <a:latin typeface="Swis721 LtEx BT"/>
                <a:ea typeface="Times New Roman" panose="02020603050405020304" pitchFamily="18" charset="0"/>
                <a:cs typeface="Times New Roman" panose="02020603050405020304" pitchFamily="18" charset="0"/>
              </a:rPr>
            </a:br>
            <a:br>
              <a:rPr lang="it-IT" sz="1800" cap="none" dirty="0">
                <a:solidFill>
                  <a:srgbClr val="000000"/>
                </a:solidFill>
                <a:latin typeface="Calibri Light" panose="020F0302020204030204" pitchFamily="34" charset="0"/>
                <a:cs typeface="Times New Roman" panose="02020603050405020304" pitchFamily="18" charset="0"/>
              </a:rPr>
            </a:br>
            <a:br>
              <a:rPr lang="it-IT" sz="1800" cap="none" dirty="0">
                <a:solidFill>
                  <a:srgbClr val="000000"/>
                </a:solidFill>
                <a:effectLst/>
                <a:latin typeface="Swis721 LtEx BT"/>
                <a:ea typeface="Times New Roman" panose="02020603050405020304" pitchFamily="18" charset="0"/>
                <a:cs typeface="Times New Roman" panose="02020603050405020304" pitchFamily="18" charset="0"/>
              </a:rPr>
            </a:br>
            <a:r>
              <a:rPr lang="it-IT" sz="1800" cap="none" dirty="0">
                <a:solidFill>
                  <a:srgbClr val="000000"/>
                </a:solidFill>
                <a:effectLst/>
                <a:latin typeface="Swis721 LtEx BT"/>
                <a:ea typeface="Times New Roman" panose="02020603050405020304" pitchFamily="18" charset="0"/>
                <a:cs typeface="Times New Roman" panose="02020603050405020304" pitchFamily="18" charset="0"/>
              </a:rPr>
              <a:t> </a:t>
            </a:r>
            <a:br>
              <a:rPr lang="it-IT" sz="1800" cap="none" dirty="0">
                <a:solidFill>
                  <a:srgbClr val="000000"/>
                </a:solidFill>
                <a:effectLst/>
                <a:latin typeface="Swis721 LtEx BT"/>
                <a:ea typeface="Times New Roman" panose="02020603050405020304" pitchFamily="18" charset="0"/>
                <a:cs typeface="Times New Roman" panose="02020603050405020304" pitchFamily="18" charset="0"/>
              </a:rPr>
            </a:br>
            <a:br>
              <a:rPr lang="it-IT" sz="1800" cap="none" dirty="0">
                <a:solidFill>
                  <a:srgbClr val="000000"/>
                </a:solidFill>
                <a:effectLst/>
                <a:latin typeface="Swis721 LtEx BT"/>
                <a:ea typeface="Times New Roman" panose="02020603050405020304" pitchFamily="18" charset="0"/>
                <a:cs typeface="Times New Roman" panose="02020603050405020304" pitchFamily="18" charset="0"/>
              </a:rPr>
            </a:br>
            <a:br>
              <a:rPr lang="it-IT" sz="1800" cap="none" dirty="0">
                <a:solidFill>
                  <a:srgbClr val="000000"/>
                </a:solidFill>
                <a:effectLst/>
                <a:latin typeface="Swis721 LtEx BT"/>
                <a:ea typeface="Times New Roman" panose="02020603050405020304" pitchFamily="18" charset="0"/>
                <a:cs typeface="Times New Roman" panose="02020603050405020304" pitchFamily="18" charset="0"/>
              </a:rPr>
            </a:br>
            <a:r>
              <a:rPr lang="it-IT" sz="1600" cap="none" dirty="0">
                <a:solidFill>
                  <a:srgbClr val="000000"/>
                </a:solidFill>
                <a:latin typeface="Calibri Light" panose="020F0302020204030204" pitchFamily="34" charset="0"/>
                <a:cs typeface="Times New Roman" panose="02020603050405020304" pitchFamily="18" charset="0"/>
              </a:rPr>
              <a:t>Le schede, su modello già predisposto, dovranno essere redatte da tecnico incaricato dalla parrocchia. </a:t>
            </a:r>
            <a:br>
              <a:rPr lang="it-IT" sz="1600" cap="none" dirty="0">
                <a:solidFill>
                  <a:srgbClr val="000000"/>
                </a:solidFill>
                <a:latin typeface="Calibri Light" panose="020F0302020204030204" pitchFamily="34" charset="0"/>
                <a:cs typeface="Times New Roman" panose="02020603050405020304" pitchFamily="18" charset="0"/>
              </a:rPr>
            </a:br>
            <a:r>
              <a:rPr lang="it-IT" sz="1600" cap="none" dirty="0">
                <a:solidFill>
                  <a:srgbClr val="000000"/>
                </a:solidFill>
                <a:latin typeface="Calibri Light" panose="020F0302020204030204" pitchFamily="34" charset="0"/>
                <a:cs typeface="Times New Roman" panose="02020603050405020304" pitchFamily="18" charset="0"/>
              </a:rPr>
              <a:t>L’Ufficio Diocesano per i Beni Culturali Ecclesiastici è l’unico organo autorizzato, in forza dell’Intesa tra la Regione Ecclesiastica Toscana e la Direzione Regionale del Ministero per i Beni e le Attività Culturali, a presentare le istanze della VIC, attraverso la Presidenza</a:t>
            </a:r>
            <a:br>
              <a:rPr lang="it-IT" sz="1600" cap="none" dirty="0">
                <a:solidFill>
                  <a:srgbClr val="000000"/>
                </a:solidFill>
                <a:latin typeface="Calibri Light" panose="020F0302020204030204" pitchFamily="34" charset="0"/>
                <a:cs typeface="Times New Roman" panose="02020603050405020304" pitchFamily="18" charset="0"/>
              </a:rPr>
            </a:br>
            <a:r>
              <a:rPr lang="it-IT" sz="1600" cap="none" dirty="0">
                <a:solidFill>
                  <a:srgbClr val="000000"/>
                </a:solidFill>
                <a:latin typeface="Calibri Light" panose="020F0302020204030204" pitchFamily="34" charset="0"/>
                <a:cs typeface="Times New Roman" panose="02020603050405020304" pitchFamily="18" charset="0"/>
              </a:rPr>
              <a:t>della Conferenza Episcopale Toscana (attualmente in capo a Pistoia).</a:t>
            </a:r>
            <a:br>
              <a:rPr lang="it-IT" sz="1600" cap="none" dirty="0">
                <a:solidFill>
                  <a:srgbClr val="000000"/>
                </a:solidFill>
                <a:latin typeface="Calibri Light" panose="020F0302020204030204" pitchFamily="34" charset="0"/>
                <a:cs typeface="Times New Roman" panose="02020603050405020304" pitchFamily="18" charset="0"/>
              </a:rPr>
            </a:br>
            <a:r>
              <a:rPr lang="it-IT" sz="1600" cap="none" dirty="0">
                <a:solidFill>
                  <a:srgbClr val="000000"/>
                </a:solidFill>
                <a:latin typeface="Calibri Light" panose="020F0302020204030204" pitchFamily="34" charset="0"/>
                <a:cs typeface="Times New Roman" panose="02020603050405020304" pitchFamily="18" charset="0"/>
              </a:rPr>
              <a:t>L’Ufficio Tecnico della Diocesi è in grado di affiancare i parroci, e i suoi tecnici, nell’iter burocratico.</a:t>
            </a:r>
            <a:br>
              <a:rPr lang="it-IT" sz="1800" dirty="0">
                <a:solidFill>
                  <a:srgbClr val="000000"/>
                </a:solidFill>
                <a:effectLst/>
                <a:latin typeface="Swis721 LtEx BT"/>
                <a:ea typeface="Times New Roman" panose="02020603050405020304" pitchFamily="18" charset="0"/>
                <a:cs typeface="Times New Roman" panose="02020603050405020304" pitchFamily="18" charset="0"/>
              </a:rPr>
            </a:br>
            <a:r>
              <a:rPr lang="it-IT" sz="1800" dirty="0">
                <a:solidFill>
                  <a:srgbClr val="000000"/>
                </a:solidFill>
                <a:effectLst/>
                <a:latin typeface="Calibri Light" panose="020F0302020204030204" pitchFamily="34" charset="0"/>
                <a:ea typeface="Times New Roman" panose="02020603050405020304" pitchFamily="18" charset="0"/>
                <a:cs typeface="Times New Roman" panose="02020603050405020304" pitchFamily="18" charset="0"/>
              </a:rPr>
              <a:t> </a:t>
            </a:r>
            <a:br>
              <a:rPr lang="it-IT" sz="1800" dirty="0">
                <a:solidFill>
                  <a:srgbClr val="000000"/>
                </a:solidFill>
                <a:effectLst/>
                <a:latin typeface="Swis721 LtEx BT"/>
                <a:ea typeface="Times New Roman" panose="02020603050405020304" pitchFamily="18" charset="0"/>
                <a:cs typeface="Times New Roman" panose="02020603050405020304" pitchFamily="18" charset="0"/>
              </a:rPr>
            </a:br>
            <a:endParaRPr lang="it-IT" cap="none" dirty="0"/>
          </a:p>
        </p:txBody>
      </p:sp>
      <p:sp>
        <p:nvSpPr>
          <p:cNvPr id="3" name="Sottotitolo 2">
            <a:extLst>
              <a:ext uri="{FF2B5EF4-FFF2-40B4-BE49-F238E27FC236}">
                <a16:creationId xmlns:a16="http://schemas.microsoft.com/office/drawing/2014/main" id="{EEAB5857-D738-1BFD-10B1-04C71137CAA5}"/>
              </a:ext>
            </a:extLst>
          </p:cNvPr>
          <p:cNvSpPr>
            <a:spLocks noGrp="1"/>
          </p:cNvSpPr>
          <p:nvPr>
            <p:ph type="subTitle" idx="1"/>
          </p:nvPr>
        </p:nvSpPr>
        <p:spPr>
          <a:xfrm>
            <a:off x="0" y="6070600"/>
            <a:ext cx="12192000" cy="1231900"/>
          </a:xfrm>
        </p:spPr>
        <p:txBody>
          <a:bodyPr/>
          <a:lstStyle/>
          <a:p>
            <a:pPr algn="ctr"/>
            <a:r>
              <a:rPr lang="it-IT" sz="1400" b="1" dirty="0">
                <a:solidFill>
                  <a:srgbClr val="002060"/>
                </a:solidFill>
                <a:effectLst/>
                <a:latin typeface="Arial Narrow" panose="020B0606020202030204" pitchFamily="34" charset="0"/>
                <a:ea typeface="Arial Unicode MS"/>
                <a:cs typeface="Arial" panose="020B0604020202020204" pitchFamily="34" charset="0"/>
              </a:rPr>
              <a:t>DIOCESI di AREZZO-CORTONA-SANSEPOLCRO</a:t>
            </a:r>
            <a:br>
              <a:rPr lang="it-IT" sz="1400" dirty="0">
                <a:solidFill>
                  <a:srgbClr val="002060"/>
                </a:solidFill>
                <a:latin typeface="Georgia" panose="02040502050405020303" pitchFamily="18" charset="0"/>
                <a:ea typeface="Arial Unicode MS"/>
                <a:cs typeface="Times New Roman" panose="02020603050405020304" pitchFamily="18" charset="0"/>
              </a:rPr>
            </a:br>
            <a:r>
              <a:rPr lang="it-IT" sz="1400" b="1" dirty="0">
                <a:solidFill>
                  <a:srgbClr val="002060"/>
                </a:solidFill>
                <a:effectLst/>
                <a:latin typeface="Arial Narrow" panose="020B0606020202030204" pitchFamily="34" charset="0"/>
                <a:ea typeface="Arial Unicode MS"/>
                <a:cs typeface="Arial Unicode MS"/>
              </a:rPr>
              <a:t>Ufficio Diocesano per i Beni Culturali e l’Arte Sacra</a:t>
            </a:r>
            <a:endParaRPr lang="it-IT" sz="1400" dirty="0">
              <a:solidFill>
                <a:srgbClr val="002060"/>
              </a:solidFill>
              <a:effectLst/>
              <a:latin typeface="Georgia" panose="02040502050405020303" pitchFamily="18" charset="0"/>
              <a:ea typeface="Times New Roman" panose="02020603050405020304" pitchFamily="18" charset="0"/>
              <a:cs typeface="Times New Roman" panose="02020603050405020304" pitchFamily="18" charset="0"/>
            </a:endParaRPr>
          </a:p>
          <a:p>
            <a:endParaRPr lang="it-IT" dirty="0"/>
          </a:p>
        </p:txBody>
      </p:sp>
      <p:graphicFrame>
        <p:nvGraphicFramePr>
          <p:cNvPr id="4" name="Tabella 3">
            <a:extLst>
              <a:ext uri="{FF2B5EF4-FFF2-40B4-BE49-F238E27FC236}">
                <a16:creationId xmlns:a16="http://schemas.microsoft.com/office/drawing/2014/main" id="{6B2021A3-E009-02ED-3AA4-5DD1BB4207B9}"/>
              </a:ext>
            </a:extLst>
          </p:cNvPr>
          <p:cNvGraphicFramePr>
            <a:graphicFrameLocks noGrp="1"/>
          </p:cNvGraphicFramePr>
          <p:nvPr>
            <p:extLst>
              <p:ext uri="{D42A27DB-BD31-4B8C-83A1-F6EECF244321}">
                <p14:modId xmlns:p14="http://schemas.microsoft.com/office/powerpoint/2010/main" val="539748034"/>
              </p:ext>
            </p:extLst>
          </p:nvPr>
        </p:nvGraphicFramePr>
        <p:xfrm>
          <a:off x="850900" y="2552601"/>
          <a:ext cx="6888234" cy="2052432"/>
        </p:xfrm>
        <a:graphic>
          <a:graphicData uri="http://schemas.openxmlformats.org/drawingml/2006/table">
            <a:tbl>
              <a:tblPr firstRow="1" firstCol="1" lastRow="1" lastCol="1" bandRow="1" bandCol="1">
                <a:tableStyleId>{5C22544A-7EE6-4342-B048-85BDC9FD1C3A}</a:tableStyleId>
              </a:tblPr>
              <a:tblGrid>
                <a:gridCol w="2158116">
                  <a:extLst>
                    <a:ext uri="{9D8B030D-6E8A-4147-A177-3AD203B41FA5}">
                      <a16:colId xmlns:a16="http://schemas.microsoft.com/office/drawing/2014/main" val="3008886539"/>
                    </a:ext>
                  </a:extLst>
                </a:gridCol>
                <a:gridCol w="2365059">
                  <a:extLst>
                    <a:ext uri="{9D8B030D-6E8A-4147-A177-3AD203B41FA5}">
                      <a16:colId xmlns:a16="http://schemas.microsoft.com/office/drawing/2014/main" val="1838789089"/>
                    </a:ext>
                  </a:extLst>
                </a:gridCol>
                <a:gridCol w="2365059">
                  <a:extLst>
                    <a:ext uri="{9D8B030D-6E8A-4147-A177-3AD203B41FA5}">
                      <a16:colId xmlns:a16="http://schemas.microsoft.com/office/drawing/2014/main" val="886183050"/>
                    </a:ext>
                  </a:extLst>
                </a:gridCol>
              </a:tblGrid>
              <a:tr h="580889">
                <a:tc>
                  <a:txBody>
                    <a:bodyPr/>
                    <a:lstStyle/>
                    <a:p>
                      <a:r>
                        <a:rPr lang="it-IT" sz="1600" b="1" dirty="0">
                          <a:solidFill>
                            <a:schemeClr val="tx1"/>
                          </a:solidFill>
                          <a:effectLst/>
                          <a:latin typeface="Calibri Light" panose="020F0302020204030204" pitchFamily="34" charset="0"/>
                          <a:cs typeface="Calibri Light" panose="020F0302020204030204" pitchFamily="34" charset="0"/>
                        </a:rPr>
                        <a:t>Termine di consegna</a:t>
                      </a:r>
                      <a:endParaRPr lang="it-IT" sz="1600" b="1" dirty="0">
                        <a:solidFill>
                          <a:schemeClr val="tx1"/>
                        </a:solidFill>
                        <a:effectLst/>
                        <a:latin typeface="Calibri Light" panose="020F0302020204030204" pitchFamily="34" charset="0"/>
                        <a:ea typeface="Times New Roman" panose="02020603050405020304" pitchFamily="18" charset="0"/>
                        <a:cs typeface="Calibri Light" panose="020F0302020204030204" pitchFamily="34" charset="0"/>
                      </a:endParaRPr>
                    </a:p>
                  </a:txBody>
                  <a:tcPr marL="68580" marR="68580" marT="0" marB="0">
                    <a:solidFill>
                      <a:schemeClr val="tx2">
                        <a:lumMod val="10000"/>
                        <a:lumOff val="90000"/>
                      </a:schemeClr>
                    </a:solidFill>
                  </a:tcPr>
                </a:tc>
                <a:tc>
                  <a:txBody>
                    <a:bodyPr/>
                    <a:lstStyle/>
                    <a:p>
                      <a:r>
                        <a:rPr lang="it-IT" sz="1600" b="1" dirty="0">
                          <a:solidFill>
                            <a:schemeClr val="tx1"/>
                          </a:solidFill>
                          <a:effectLst/>
                          <a:latin typeface="Calibri Light" panose="020F0302020204030204" pitchFamily="34" charset="0"/>
                          <a:cs typeface="Calibri Light" panose="020F0302020204030204" pitchFamily="34" charset="0"/>
                        </a:rPr>
                        <a:t>Data Invio Conferenza Episcopale Toscana</a:t>
                      </a:r>
                      <a:endParaRPr lang="it-IT" sz="1600" b="1" dirty="0">
                        <a:solidFill>
                          <a:schemeClr val="tx1"/>
                        </a:solidFill>
                        <a:effectLst/>
                        <a:latin typeface="Calibri Light" panose="020F0302020204030204" pitchFamily="34" charset="0"/>
                        <a:ea typeface="Times New Roman" panose="02020603050405020304" pitchFamily="18" charset="0"/>
                        <a:cs typeface="Calibri Light" panose="020F0302020204030204" pitchFamily="34" charset="0"/>
                      </a:endParaRPr>
                    </a:p>
                  </a:txBody>
                  <a:tcPr marL="68580" marR="68580" marT="0" marB="0">
                    <a:solidFill>
                      <a:schemeClr val="tx2">
                        <a:lumMod val="10000"/>
                        <a:lumOff val="90000"/>
                      </a:schemeClr>
                    </a:solidFill>
                  </a:tcPr>
                </a:tc>
                <a:tc>
                  <a:txBody>
                    <a:bodyPr/>
                    <a:lstStyle/>
                    <a:p>
                      <a:r>
                        <a:rPr lang="it-IT" sz="1600" b="1" dirty="0">
                          <a:solidFill>
                            <a:schemeClr val="tx1"/>
                          </a:solidFill>
                          <a:effectLst/>
                          <a:latin typeface="Calibri Light" panose="020F0302020204030204" pitchFamily="34" charset="0"/>
                          <a:cs typeface="Calibri Light" panose="020F0302020204030204" pitchFamily="34" charset="0"/>
                        </a:rPr>
                        <a:t>Data invio alla</a:t>
                      </a:r>
                    </a:p>
                    <a:p>
                      <a:r>
                        <a:rPr lang="it-IT" sz="1600" b="1" dirty="0">
                          <a:solidFill>
                            <a:schemeClr val="tx1"/>
                          </a:solidFill>
                          <a:effectLst/>
                          <a:latin typeface="Calibri Light" panose="020F0302020204030204" pitchFamily="34" charset="0"/>
                          <a:cs typeface="Calibri Light" panose="020F0302020204030204" pitchFamily="34" charset="0"/>
                        </a:rPr>
                        <a:t>Direzione Regionale</a:t>
                      </a:r>
                      <a:endParaRPr lang="it-IT" sz="1600" b="1" dirty="0">
                        <a:solidFill>
                          <a:schemeClr val="tx1"/>
                        </a:solidFill>
                        <a:effectLst/>
                        <a:latin typeface="Calibri Light" panose="020F0302020204030204" pitchFamily="34" charset="0"/>
                        <a:ea typeface="Times New Roman" panose="02020603050405020304" pitchFamily="18" charset="0"/>
                        <a:cs typeface="Calibri Light" panose="020F0302020204030204" pitchFamily="34" charset="0"/>
                      </a:endParaRPr>
                    </a:p>
                  </a:txBody>
                  <a:tcPr marL="68580" marR="68580" marT="0" marB="0">
                    <a:solidFill>
                      <a:schemeClr val="tx2">
                        <a:lumMod val="10000"/>
                        <a:lumOff val="90000"/>
                      </a:schemeClr>
                    </a:solidFill>
                  </a:tcPr>
                </a:tc>
                <a:extLst>
                  <a:ext uri="{0D108BD9-81ED-4DB2-BD59-A6C34878D82A}">
                    <a16:rowId xmlns:a16="http://schemas.microsoft.com/office/drawing/2014/main" val="608655021"/>
                  </a:ext>
                </a:extLst>
              </a:tr>
              <a:tr h="290444">
                <a:tc>
                  <a:txBody>
                    <a:bodyPr/>
                    <a:lstStyle/>
                    <a:p>
                      <a:r>
                        <a:rPr lang="it-IT" sz="1600" b="1">
                          <a:solidFill>
                            <a:schemeClr val="tx1"/>
                          </a:solidFill>
                          <a:effectLst/>
                          <a:latin typeface="Calibri Light" panose="020F0302020204030204" pitchFamily="34" charset="0"/>
                          <a:cs typeface="Calibri Light" panose="020F0302020204030204" pitchFamily="34" charset="0"/>
                        </a:rPr>
                        <a:t>10 dicembre</a:t>
                      </a:r>
                      <a:endParaRPr lang="it-IT" sz="1600" b="1">
                        <a:solidFill>
                          <a:schemeClr val="tx1"/>
                        </a:solidFill>
                        <a:effectLst/>
                        <a:latin typeface="Calibri Light" panose="020F0302020204030204" pitchFamily="34" charset="0"/>
                        <a:ea typeface="Times New Roman" panose="02020603050405020304" pitchFamily="18" charset="0"/>
                        <a:cs typeface="Calibri Light" panose="020F0302020204030204" pitchFamily="34" charset="0"/>
                      </a:endParaRPr>
                    </a:p>
                  </a:txBody>
                  <a:tcPr marL="68580" marR="68580" marT="0" marB="0">
                    <a:solidFill>
                      <a:schemeClr val="tx2">
                        <a:lumMod val="10000"/>
                        <a:lumOff val="90000"/>
                      </a:schemeClr>
                    </a:solidFill>
                  </a:tcPr>
                </a:tc>
                <a:tc>
                  <a:txBody>
                    <a:bodyPr/>
                    <a:lstStyle/>
                    <a:p>
                      <a:r>
                        <a:rPr lang="it-IT" sz="1600" b="1" dirty="0">
                          <a:solidFill>
                            <a:schemeClr val="tx1"/>
                          </a:solidFill>
                          <a:effectLst/>
                          <a:latin typeface="Calibri Light" panose="020F0302020204030204" pitchFamily="34" charset="0"/>
                          <a:cs typeface="Calibri Light" panose="020F0302020204030204" pitchFamily="34" charset="0"/>
                        </a:rPr>
                        <a:t>5 gennaio</a:t>
                      </a:r>
                      <a:endParaRPr lang="it-IT" sz="1600" b="1" dirty="0">
                        <a:solidFill>
                          <a:schemeClr val="tx1"/>
                        </a:solidFill>
                        <a:effectLst/>
                        <a:latin typeface="Calibri Light" panose="020F0302020204030204" pitchFamily="34" charset="0"/>
                        <a:ea typeface="Times New Roman" panose="02020603050405020304" pitchFamily="18" charset="0"/>
                        <a:cs typeface="Calibri Light" panose="020F0302020204030204" pitchFamily="34" charset="0"/>
                      </a:endParaRPr>
                    </a:p>
                  </a:txBody>
                  <a:tcPr marL="68580" marR="68580" marT="0" marB="0">
                    <a:solidFill>
                      <a:schemeClr val="tx2">
                        <a:lumMod val="10000"/>
                        <a:lumOff val="90000"/>
                      </a:schemeClr>
                    </a:solidFill>
                  </a:tcPr>
                </a:tc>
                <a:tc>
                  <a:txBody>
                    <a:bodyPr/>
                    <a:lstStyle/>
                    <a:p>
                      <a:r>
                        <a:rPr lang="it-IT" sz="1600" b="1" dirty="0">
                          <a:solidFill>
                            <a:schemeClr val="tx1"/>
                          </a:solidFill>
                          <a:effectLst/>
                          <a:latin typeface="Calibri Light" panose="020F0302020204030204" pitchFamily="34" charset="0"/>
                          <a:cs typeface="Calibri Light" panose="020F0302020204030204" pitchFamily="34" charset="0"/>
                        </a:rPr>
                        <a:t>Febbraio</a:t>
                      </a:r>
                      <a:endParaRPr lang="it-IT" sz="1600" b="1" dirty="0">
                        <a:solidFill>
                          <a:schemeClr val="tx1"/>
                        </a:solidFill>
                        <a:effectLst/>
                        <a:latin typeface="Calibri Light" panose="020F0302020204030204" pitchFamily="34" charset="0"/>
                        <a:ea typeface="Times New Roman" panose="02020603050405020304" pitchFamily="18" charset="0"/>
                        <a:cs typeface="Calibri Light" panose="020F0302020204030204" pitchFamily="34" charset="0"/>
                      </a:endParaRPr>
                    </a:p>
                  </a:txBody>
                  <a:tcPr marL="68580" marR="68580" marT="0" marB="0">
                    <a:solidFill>
                      <a:schemeClr val="tx2">
                        <a:lumMod val="10000"/>
                        <a:lumOff val="90000"/>
                      </a:schemeClr>
                    </a:solidFill>
                  </a:tcPr>
                </a:tc>
                <a:extLst>
                  <a:ext uri="{0D108BD9-81ED-4DB2-BD59-A6C34878D82A}">
                    <a16:rowId xmlns:a16="http://schemas.microsoft.com/office/drawing/2014/main" val="4144737151"/>
                  </a:ext>
                </a:extLst>
              </a:tr>
              <a:tr h="309767">
                <a:tc>
                  <a:txBody>
                    <a:bodyPr/>
                    <a:lstStyle/>
                    <a:p>
                      <a:r>
                        <a:rPr lang="it-IT" sz="1600" b="1">
                          <a:solidFill>
                            <a:schemeClr val="tx1"/>
                          </a:solidFill>
                          <a:effectLst/>
                          <a:latin typeface="Calibri Light" panose="020F0302020204030204" pitchFamily="34" charset="0"/>
                          <a:cs typeface="Calibri Light" panose="020F0302020204030204" pitchFamily="34" charset="0"/>
                        </a:rPr>
                        <a:t>10 gennaio</a:t>
                      </a:r>
                      <a:endParaRPr lang="it-IT" sz="1600" b="1">
                        <a:solidFill>
                          <a:schemeClr val="tx1"/>
                        </a:solidFill>
                        <a:effectLst/>
                        <a:latin typeface="Calibri Light" panose="020F0302020204030204" pitchFamily="34" charset="0"/>
                        <a:ea typeface="Times New Roman" panose="02020603050405020304" pitchFamily="18" charset="0"/>
                        <a:cs typeface="Calibri Light" panose="020F0302020204030204" pitchFamily="34" charset="0"/>
                      </a:endParaRPr>
                    </a:p>
                  </a:txBody>
                  <a:tcPr marL="68580" marR="68580" marT="0" marB="0">
                    <a:solidFill>
                      <a:schemeClr val="tx2">
                        <a:lumMod val="10000"/>
                        <a:lumOff val="90000"/>
                      </a:schemeClr>
                    </a:solidFill>
                  </a:tcPr>
                </a:tc>
                <a:tc>
                  <a:txBody>
                    <a:bodyPr/>
                    <a:lstStyle/>
                    <a:p>
                      <a:r>
                        <a:rPr lang="it-IT" sz="1600" b="1" kern="1200" dirty="0">
                          <a:solidFill>
                            <a:schemeClr val="tx1"/>
                          </a:solidFill>
                          <a:effectLst/>
                          <a:latin typeface="Calibri Light" panose="020F0302020204030204" pitchFamily="34" charset="0"/>
                          <a:ea typeface="+mn-ea"/>
                          <a:cs typeface="Calibri Light" panose="020F0302020204030204" pitchFamily="34" charset="0"/>
                        </a:rPr>
                        <a:t>5 febbraio</a:t>
                      </a:r>
                    </a:p>
                  </a:txBody>
                  <a:tcPr marL="68580" marR="68580" marT="0" marB="0">
                    <a:solidFill>
                      <a:schemeClr val="tx2">
                        <a:lumMod val="10000"/>
                        <a:lumOff val="90000"/>
                      </a:schemeClr>
                    </a:solidFill>
                  </a:tcPr>
                </a:tc>
                <a:tc>
                  <a:txBody>
                    <a:bodyPr/>
                    <a:lstStyle/>
                    <a:p>
                      <a:r>
                        <a:rPr lang="it-IT" sz="1600" b="1" dirty="0">
                          <a:solidFill>
                            <a:schemeClr val="tx1"/>
                          </a:solidFill>
                          <a:effectLst/>
                          <a:latin typeface="Calibri Light" panose="020F0302020204030204" pitchFamily="34" charset="0"/>
                          <a:cs typeface="Calibri Light" panose="020F0302020204030204" pitchFamily="34" charset="0"/>
                        </a:rPr>
                        <a:t>Marzo</a:t>
                      </a:r>
                      <a:endParaRPr lang="it-IT" sz="1600" b="1" dirty="0">
                        <a:solidFill>
                          <a:schemeClr val="tx1"/>
                        </a:solidFill>
                        <a:effectLst/>
                        <a:latin typeface="Calibri Light" panose="020F0302020204030204" pitchFamily="34" charset="0"/>
                        <a:ea typeface="Times New Roman" panose="02020603050405020304" pitchFamily="18" charset="0"/>
                        <a:cs typeface="Calibri Light" panose="020F0302020204030204" pitchFamily="34" charset="0"/>
                      </a:endParaRPr>
                    </a:p>
                  </a:txBody>
                  <a:tcPr marL="68580" marR="68580" marT="0" marB="0">
                    <a:solidFill>
                      <a:schemeClr val="tx2">
                        <a:lumMod val="10000"/>
                        <a:lumOff val="90000"/>
                      </a:schemeClr>
                    </a:solidFill>
                  </a:tcPr>
                </a:tc>
                <a:extLst>
                  <a:ext uri="{0D108BD9-81ED-4DB2-BD59-A6C34878D82A}">
                    <a16:rowId xmlns:a16="http://schemas.microsoft.com/office/drawing/2014/main" val="1138255187"/>
                  </a:ext>
                </a:extLst>
              </a:tr>
              <a:tr h="290444">
                <a:tc>
                  <a:txBody>
                    <a:bodyPr/>
                    <a:lstStyle/>
                    <a:p>
                      <a:r>
                        <a:rPr lang="it-IT" sz="1600" b="1">
                          <a:solidFill>
                            <a:schemeClr val="tx1"/>
                          </a:solidFill>
                          <a:effectLst/>
                          <a:latin typeface="Calibri Light" panose="020F0302020204030204" pitchFamily="34" charset="0"/>
                          <a:cs typeface="Calibri Light" panose="020F0302020204030204" pitchFamily="34" charset="0"/>
                        </a:rPr>
                        <a:t>10 aprile</a:t>
                      </a:r>
                      <a:endParaRPr lang="it-IT" sz="1600" b="1">
                        <a:solidFill>
                          <a:schemeClr val="tx1"/>
                        </a:solidFill>
                        <a:effectLst/>
                        <a:latin typeface="Calibri Light" panose="020F0302020204030204" pitchFamily="34" charset="0"/>
                        <a:ea typeface="Times New Roman" panose="02020603050405020304" pitchFamily="18" charset="0"/>
                        <a:cs typeface="Calibri Light" panose="020F0302020204030204" pitchFamily="34" charset="0"/>
                      </a:endParaRPr>
                    </a:p>
                  </a:txBody>
                  <a:tcPr marL="68580" marR="68580" marT="0" marB="0">
                    <a:solidFill>
                      <a:schemeClr val="tx2">
                        <a:lumMod val="10000"/>
                        <a:lumOff val="90000"/>
                      </a:schemeClr>
                    </a:solidFill>
                  </a:tcPr>
                </a:tc>
                <a:tc>
                  <a:txBody>
                    <a:bodyPr/>
                    <a:lstStyle/>
                    <a:p>
                      <a:r>
                        <a:rPr lang="it-IT" sz="1600" b="1" kern="1200" dirty="0">
                          <a:solidFill>
                            <a:schemeClr val="tx1"/>
                          </a:solidFill>
                          <a:effectLst/>
                          <a:latin typeface="Calibri Light" panose="020F0302020204030204" pitchFamily="34" charset="0"/>
                          <a:ea typeface="+mn-ea"/>
                          <a:cs typeface="Calibri Light" panose="020F0302020204030204" pitchFamily="34" charset="0"/>
                        </a:rPr>
                        <a:t>5 maggio</a:t>
                      </a:r>
                    </a:p>
                  </a:txBody>
                  <a:tcPr marL="68580" marR="68580" marT="0" marB="0">
                    <a:solidFill>
                      <a:schemeClr val="tx2">
                        <a:lumMod val="10000"/>
                        <a:lumOff val="90000"/>
                      </a:schemeClr>
                    </a:solidFill>
                  </a:tcPr>
                </a:tc>
                <a:tc>
                  <a:txBody>
                    <a:bodyPr/>
                    <a:lstStyle/>
                    <a:p>
                      <a:r>
                        <a:rPr lang="it-IT" sz="1600" b="1">
                          <a:solidFill>
                            <a:schemeClr val="tx1"/>
                          </a:solidFill>
                          <a:effectLst/>
                          <a:latin typeface="Calibri Light" panose="020F0302020204030204" pitchFamily="34" charset="0"/>
                          <a:cs typeface="Calibri Light" panose="020F0302020204030204" pitchFamily="34" charset="0"/>
                        </a:rPr>
                        <a:t>Giugno</a:t>
                      </a:r>
                      <a:endParaRPr lang="it-IT" sz="1600" b="1">
                        <a:solidFill>
                          <a:schemeClr val="tx1"/>
                        </a:solidFill>
                        <a:effectLst/>
                        <a:latin typeface="Calibri Light" panose="020F0302020204030204" pitchFamily="34" charset="0"/>
                        <a:ea typeface="Times New Roman" panose="02020603050405020304" pitchFamily="18" charset="0"/>
                        <a:cs typeface="Calibri Light" panose="020F0302020204030204" pitchFamily="34" charset="0"/>
                      </a:endParaRPr>
                    </a:p>
                  </a:txBody>
                  <a:tcPr marL="68580" marR="68580" marT="0" marB="0">
                    <a:solidFill>
                      <a:schemeClr val="tx2">
                        <a:lumMod val="10000"/>
                        <a:lumOff val="90000"/>
                      </a:schemeClr>
                    </a:solidFill>
                  </a:tcPr>
                </a:tc>
                <a:extLst>
                  <a:ext uri="{0D108BD9-81ED-4DB2-BD59-A6C34878D82A}">
                    <a16:rowId xmlns:a16="http://schemas.microsoft.com/office/drawing/2014/main" val="3770632661"/>
                  </a:ext>
                </a:extLst>
              </a:tr>
              <a:tr h="290444">
                <a:tc>
                  <a:txBody>
                    <a:bodyPr/>
                    <a:lstStyle/>
                    <a:p>
                      <a:r>
                        <a:rPr lang="it-IT" sz="1600" b="1">
                          <a:solidFill>
                            <a:schemeClr val="tx1"/>
                          </a:solidFill>
                          <a:effectLst/>
                          <a:latin typeface="Calibri Light" panose="020F0302020204030204" pitchFamily="34" charset="0"/>
                          <a:cs typeface="Calibri Light" panose="020F0302020204030204" pitchFamily="34" charset="0"/>
                        </a:rPr>
                        <a:t>10 giugno</a:t>
                      </a:r>
                      <a:endParaRPr lang="it-IT" sz="1600" b="1">
                        <a:solidFill>
                          <a:schemeClr val="tx1"/>
                        </a:solidFill>
                        <a:effectLst/>
                        <a:latin typeface="Calibri Light" panose="020F0302020204030204" pitchFamily="34" charset="0"/>
                        <a:ea typeface="Times New Roman" panose="02020603050405020304" pitchFamily="18" charset="0"/>
                        <a:cs typeface="Calibri Light" panose="020F0302020204030204" pitchFamily="34" charset="0"/>
                      </a:endParaRPr>
                    </a:p>
                  </a:txBody>
                  <a:tcPr marL="68580" marR="68580" marT="0" marB="0">
                    <a:solidFill>
                      <a:schemeClr val="tx2">
                        <a:lumMod val="10000"/>
                        <a:lumOff val="90000"/>
                      </a:schemeClr>
                    </a:solidFill>
                  </a:tcPr>
                </a:tc>
                <a:tc>
                  <a:txBody>
                    <a:bodyPr/>
                    <a:lstStyle/>
                    <a:p>
                      <a:r>
                        <a:rPr lang="it-IT" sz="1600" b="1" kern="1200" dirty="0">
                          <a:solidFill>
                            <a:schemeClr val="tx1"/>
                          </a:solidFill>
                          <a:effectLst/>
                          <a:latin typeface="Calibri Light" panose="020F0302020204030204" pitchFamily="34" charset="0"/>
                          <a:ea typeface="+mn-ea"/>
                          <a:cs typeface="Calibri Light" panose="020F0302020204030204" pitchFamily="34" charset="0"/>
                        </a:rPr>
                        <a:t>5 settembre</a:t>
                      </a:r>
                    </a:p>
                  </a:txBody>
                  <a:tcPr marL="68580" marR="68580" marT="0" marB="0">
                    <a:solidFill>
                      <a:schemeClr val="tx2">
                        <a:lumMod val="10000"/>
                        <a:lumOff val="90000"/>
                      </a:schemeClr>
                    </a:solidFill>
                  </a:tcPr>
                </a:tc>
                <a:tc>
                  <a:txBody>
                    <a:bodyPr/>
                    <a:lstStyle/>
                    <a:p>
                      <a:r>
                        <a:rPr lang="it-IT" sz="1600" b="1">
                          <a:solidFill>
                            <a:schemeClr val="tx1"/>
                          </a:solidFill>
                          <a:effectLst/>
                          <a:latin typeface="Calibri Light" panose="020F0302020204030204" pitchFamily="34" charset="0"/>
                          <a:cs typeface="Calibri Light" panose="020F0302020204030204" pitchFamily="34" charset="0"/>
                        </a:rPr>
                        <a:t>Ottobre</a:t>
                      </a:r>
                      <a:endParaRPr lang="it-IT" sz="1600" b="1">
                        <a:solidFill>
                          <a:schemeClr val="tx1"/>
                        </a:solidFill>
                        <a:effectLst/>
                        <a:latin typeface="Calibri Light" panose="020F0302020204030204" pitchFamily="34" charset="0"/>
                        <a:ea typeface="Times New Roman" panose="02020603050405020304" pitchFamily="18" charset="0"/>
                        <a:cs typeface="Calibri Light" panose="020F0302020204030204" pitchFamily="34" charset="0"/>
                      </a:endParaRPr>
                    </a:p>
                  </a:txBody>
                  <a:tcPr marL="68580" marR="68580" marT="0" marB="0">
                    <a:solidFill>
                      <a:schemeClr val="tx2">
                        <a:lumMod val="10000"/>
                        <a:lumOff val="90000"/>
                      </a:schemeClr>
                    </a:solidFill>
                  </a:tcPr>
                </a:tc>
                <a:extLst>
                  <a:ext uri="{0D108BD9-81ED-4DB2-BD59-A6C34878D82A}">
                    <a16:rowId xmlns:a16="http://schemas.microsoft.com/office/drawing/2014/main" val="2190574463"/>
                  </a:ext>
                </a:extLst>
              </a:tr>
              <a:tr h="290444">
                <a:tc>
                  <a:txBody>
                    <a:bodyPr/>
                    <a:lstStyle/>
                    <a:p>
                      <a:r>
                        <a:rPr lang="it-IT" sz="1600" b="1">
                          <a:solidFill>
                            <a:schemeClr val="tx1"/>
                          </a:solidFill>
                          <a:effectLst/>
                          <a:latin typeface="Calibri Light" panose="020F0302020204030204" pitchFamily="34" charset="0"/>
                          <a:cs typeface="Calibri Light" panose="020F0302020204030204" pitchFamily="34" charset="0"/>
                        </a:rPr>
                        <a:t>10 settembre</a:t>
                      </a:r>
                      <a:endParaRPr lang="it-IT" sz="1600" b="1">
                        <a:solidFill>
                          <a:schemeClr val="tx1"/>
                        </a:solidFill>
                        <a:effectLst/>
                        <a:latin typeface="Calibri Light" panose="020F0302020204030204" pitchFamily="34" charset="0"/>
                        <a:ea typeface="Times New Roman" panose="02020603050405020304" pitchFamily="18" charset="0"/>
                        <a:cs typeface="Calibri Light" panose="020F0302020204030204" pitchFamily="34" charset="0"/>
                      </a:endParaRPr>
                    </a:p>
                  </a:txBody>
                  <a:tcPr marL="68580" marR="68580" marT="0" marB="0">
                    <a:solidFill>
                      <a:schemeClr val="tx2">
                        <a:lumMod val="10000"/>
                        <a:lumOff val="90000"/>
                      </a:schemeClr>
                    </a:solidFill>
                  </a:tcPr>
                </a:tc>
                <a:tc>
                  <a:txBody>
                    <a:bodyPr/>
                    <a:lstStyle/>
                    <a:p>
                      <a:r>
                        <a:rPr lang="it-IT" sz="1600" b="1" dirty="0">
                          <a:solidFill>
                            <a:schemeClr val="tx1"/>
                          </a:solidFill>
                          <a:effectLst/>
                          <a:latin typeface="Calibri Light" panose="020F0302020204030204" pitchFamily="34" charset="0"/>
                          <a:cs typeface="Calibri Light" panose="020F0302020204030204" pitchFamily="34" charset="0"/>
                        </a:rPr>
                        <a:t>5 ottobre</a:t>
                      </a:r>
                      <a:endParaRPr lang="it-IT" sz="1600" b="1" dirty="0">
                        <a:solidFill>
                          <a:schemeClr val="tx1"/>
                        </a:solidFill>
                        <a:effectLst/>
                        <a:latin typeface="Calibri Light" panose="020F0302020204030204" pitchFamily="34" charset="0"/>
                        <a:ea typeface="Times New Roman" panose="02020603050405020304" pitchFamily="18" charset="0"/>
                        <a:cs typeface="Calibri Light" panose="020F0302020204030204" pitchFamily="34" charset="0"/>
                      </a:endParaRPr>
                    </a:p>
                  </a:txBody>
                  <a:tcPr marL="68580" marR="68580" marT="0" marB="0">
                    <a:solidFill>
                      <a:schemeClr val="tx2">
                        <a:lumMod val="10000"/>
                        <a:lumOff val="90000"/>
                      </a:schemeClr>
                    </a:solidFill>
                  </a:tcPr>
                </a:tc>
                <a:tc>
                  <a:txBody>
                    <a:bodyPr/>
                    <a:lstStyle/>
                    <a:p>
                      <a:r>
                        <a:rPr lang="it-IT" sz="1600" b="1" dirty="0">
                          <a:solidFill>
                            <a:schemeClr val="tx1"/>
                          </a:solidFill>
                          <a:effectLst/>
                          <a:latin typeface="Calibri Light" panose="020F0302020204030204" pitchFamily="34" charset="0"/>
                          <a:cs typeface="Calibri Light" panose="020F0302020204030204" pitchFamily="34" charset="0"/>
                        </a:rPr>
                        <a:t>Novembre</a:t>
                      </a:r>
                      <a:endParaRPr lang="it-IT" sz="1600" b="1" dirty="0">
                        <a:solidFill>
                          <a:schemeClr val="tx1"/>
                        </a:solidFill>
                        <a:effectLst/>
                        <a:latin typeface="Calibri Light" panose="020F0302020204030204" pitchFamily="34" charset="0"/>
                        <a:ea typeface="Times New Roman" panose="02020603050405020304" pitchFamily="18" charset="0"/>
                        <a:cs typeface="Calibri Light" panose="020F0302020204030204" pitchFamily="34" charset="0"/>
                      </a:endParaRPr>
                    </a:p>
                  </a:txBody>
                  <a:tcPr marL="68580" marR="68580" marT="0" marB="0">
                    <a:solidFill>
                      <a:schemeClr val="tx2">
                        <a:lumMod val="10000"/>
                        <a:lumOff val="90000"/>
                      </a:schemeClr>
                    </a:solidFill>
                  </a:tcPr>
                </a:tc>
                <a:extLst>
                  <a:ext uri="{0D108BD9-81ED-4DB2-BD59-A6C34878D82A}">
                    <a16:rowId xmlns:a16="http://schemas.microsoft.com/office/drawing/2014/main" val="3779399657"/>
                  </a:ext>
                </a:extLst>
              </a:tr>
            </a:tbl>
          </a:graphicData>
        </a:graphic>
      </p:graphicFrame>
    </p:spTree>
    <p:extLst>
      <p:ext uri="{BB962C8B-B14F-4D97-AF65-F5344CB8AC3E}">
        <p14:creationId xmlns:p14="http://schemas.microsoft.com/office/powerpoint/2010/main" val="51008366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952208C-3928-4420-C967-F12B2FF194E1}"/>
              </a:ext>
            </a:extLst>
          </p:cNvPr>
          <p:cNvSpPr>
            <a:spLocks noGrp="1"/>
          </p:cNvSpPr>
          <p:nvPr>
            <p:ph type="ctrTitle"/>
          </p:nvPr>
        </p:nvSpPr>
        <p:spPr>
          <a:xfrm>
            <a:off x="792726" y="1087033"/>
            <a:ext cx="10548374" cy="5155380"/>
          </a:xfrm>
        </p:spPr>
        <p:txBody>
          <a:bodyPr>
            <a:normAutofit/>
          </a:bodyPr>
          <a:lstStyle/>
          <a:p>
            <a:r>
              <a:rPr lang="it-IT" sz="1800" b="1" dirty="0">
                <a:solidFill>
                  <a:srgbClr val="000000"/>
                </a:solidFill>
                <a:effectLst/>
                <a:latin typeface="Swis721 LtEx BT"/>
                <a:ea typeface="Times New Roman" panose="02020603050405020304" pitchFamily="18" charset="0"/>
                <a:cs typeface="Times New Roman" panose="02020603050405020304" pitchFamily="18" charset="0"/>
              </a:rPr>
              <a:t>INVENTARIO DEI BENI CULTURALI</a:t>
            </a:r>
            <a:br>
              <a:rPr lang="it-IT" sz="1800" dirty="0">
                <a:solidFill>
                  <a:srgbClr val="000000"/>
                </a:solidFill>
                <a:effectLst/>
                <a:latin typeface="Swis721 LtEx BT"/>
                <a:ea typeface="Times New Roman" panose="02020603050405020304" pitchFamily="18" charset="0"/>
                <a:cs typeface="Times New Roman" panose="02020603050405020304" pitchFamily="18" charset="0"/>
              </a:rPr>
            </a:br>
            <a:br>
              <a:rPr lang="it-IT" sz="1800" dirty="0">
                <a:solidFill>
                  <a:srgbClr val="000000"/>
                </a:solidFill>
                <a:effectLst/>
                <a:latin typeface="Swis721 LtEx BT"/>
                <a:ea typeface="Times New Roman" panose="02020603050405020304" pitchFamily="18" charset="0"/>
                <a:cs typeface="Times New Roman" panose="02020603050405020304" pitchFamily="18" charset="0"/>
              </a:rPr>
            </a:br>
            <a:br>
              <a:rPr lang="it-IT" sz="1400" cap="none" dirty="0">
                <a:solidFill>
                  <a:srgbClr val="000000"/>
                </a:solidFill>
                <a:latin typeface="Calibri Light" panose="020F0302020204030204" pitchFamily="34" charset="0"/>
                <a:cs typeface="Times New Roman" panose="02020603050405020304" pitchFamily="18" charset="0"/>
              </a:rPr>
            </a:br>
            <a:br>
              <a:rPr lang="it-IT" sz="1400" cap="none" dirty="0">
                <a:solidFill>
                  <a:srgbClr val="000000"/>
                </a:solidFill>
                <a:latin typeface="Calibri Light" panose="020F0302020204030204" pitchFamily="34" charset="0"/>
                <a:cs typeface="Calibri Light" panose="020F0302020204030204" pitchFamily="34" charset="0"/>
              </a:rPr>
            </a:br>
            <a:r>
              <a:rPr lang="it-IT" sz="1400" cap="none" dirty="0">
                <a:solidFill>
                  <a:srgbClr val="000000"/>
                </a:solidFill>
                <a:latin typeface="Calibri Light" panose="020F0302020204030204" pitchFamily="34" charset="0"/>
                <a:cs typeface="Calibri Light" panose="020F0302020204030204" pitchFamily="34" charset="0"/>
              </a:rPr>
              <a:t>In data 30 dicembre 2020, la diocesi di Arezzo-Cortona-Sansepolcro ha concluso l’inventario dei beni mobili delle parrocchie di pertinenza. Sono state censite 246 parrocchie, oltre i due musei diocesani (Arezzo e Cortona), i Seminari di Arezzo e Cortona e i Palazzi vescovili di Arezzo, Cortona e Sansepolcro per un totale di 68.314 opere schedate.</a:t>
            </a:r>
            <a:br>
              <a:rPr lang="it-IT" sz="1400" cap="none" dirty="0">
                <a:solidFill>
                  <a:srgbClr val="000000"/>
                </a:solidFill>
                <a:latin typeface="Calibri Light" panose="020F0302020204030204" pitchFamily="34" charset="0"/>
                <a:cs typeface="Calibri Light" panose="020F0302020204030204" pitchFamily="34" charset="0"/>
              </a:rPr>
            </a:br>
            <a:r>
              <a:rPr lang="it-IT" sz="1400" cap="none" dirty="0">
                <a:solidFill>
                  <a:srgbClr val="000000"/>
                </a:solidFill>
                <a:latin typeface="Calibri Light" panose="020F0302020204030204" pitchFamily="34" charset="0"/>
                <a:cs typeface="Calibri Light" panose="020F0302020204030204" pitchFamily="34" charset="0"/>
              </a:rPr>
              <a:t>L’inventario è uno strumento fondamentale per la conoscenza del patrimonio culturale, per la sua tutela e valorizzazione, pertanto ogni volta che avvenga una variazione - nuovi acquisti, danneggiamenti, restauri, furti - occorrerà darne tempestiva comunicazione</a:t>
            </a:r>
            <a:br>
              <a:rPr lang="it-IT" sz="1400" cap="none" dirty="0">
                <a:solidFill>
                  <a:srgbClr val="000000"/>
                </a:solidFill>
                <a:latin typeface="Calibri Light" panose="020F0302020204030204" pitchFamily="34" charset="0"/>
                <a:cs typeface="Calibri Light" panose="020F0302020204030204" pitchFamily="34" charset="0"/>
              </a:rPr>
            </a:br>
            <a:r>
              <a:rPr lang="it-IT" sz="1400" cap="none" dirty="0">
                <a:solidFill>
                  <a:srgbClr val="000000"/>
                </a:solidFill>
                <a:latin typeface="Calibri Light" panose="020F0302020204030204" pitchFamily="34" charset="0"/>
                <a:cs typeface="Calibri Light" panose="020F0302020204030204" pitchFamily="34" charset="0"/>
              </a:rPr>
              <a:t>all’Ufficio diocesano per i beni culturali ecclesiastici. </a:t>
            </a:r>
            <a:br>
              <a:rPr lang="it-IT" sz="1400" cap="none" dirty="0">
                <a:solidFill>
                  <a:srgbClr val="000000"/>
                </a:solidFill>
                <a:latin typeface="Calibri Light" panose="020F0302020204030204" pitchFamily="34" charset="0"/>
                <a:cs typeface="Calibri Light" panose="020F0302020204030204" pitchFamily="34" charset="0"/>
              </a:rPr>
            </a:br>
            <a:r>
              <a:rPr lang="it-IT" sz="1400" cap="none" dirty="0">
                <a:solidFill>
                  <a:srgbClr val="000000"/>
                </a:solidFill>
                <a:latin typeface="Calibri Light" panose="020F0302020204030204" pitchFamily="34" charset="0"/>
                <a:cs typeface="Calibri Light" panose="020F0302020204030204" pitchFamily="34" charset="0"/>
              </a:rPr>
              <a:t>La riservatezza dell’inventario richiede che sia custodito con particolare attenzione perché contiene dati “sensibili” come la consistenza del patrimonio e soprattutto la sua precisa ubicazione. L’inventario non va fatto consultare a nessuno, studente o studioso che sia, tanto meno potrà essere consegnato o fotocopiato. Di fronte a eventuali richieste di consultazione o di riproduzione bisognerà fare sempre riferimento all’Ufficio diocesano per i beni culturali ecclesiastici.</a:t>
            </a:r>
            <a:br>
              <a:rPr lang="it-IT" sz="1400" cap="none" dirty="0">
                <a:solidFill>
                  <a:srgbClr val="000000"/>
                </a:solidFill>
                <a:latin typeface="Calibri Light" panose="020F0302020204030204" pitchFamily="34" charset="0"/>
                <a:cs typeface="Calibri Light" panose="020F0302020204030204" pitchFamily="34" charset="0"/>
              </a:rPr>
            </a:br>
            <a:r>
              <a:rPr lang="it-IT" sz="1400" cap="none" dirty="0">
                <a:solidFill>
                  <a:srgbClr val="000000"/>
                </a:solidFill>
                <a:latin typeface="Calibri Light" panose="020F0302020204030204" pitchFamily="34" charset="0"/>
                <a:cs typeface="Calibri Light" panose="020F0302020204030204" pitchFamily="34" charset="0"/>
              </a:rPr>
              <a:t>Ogni spostamento di opere d’arte, anche solo all’interno del territorio parrocchiale, necessita di preventiva comunicazione/autorizzazione della competente Soprintendenza e pertanto dovrà essere presentata richiesta all’Ufficio beni culturali che la trasmetterà al competente organo preposto alla tutela.</a:t>
            </a:r>
            <a:br>
              <a:rPr lang="it-IT" sz="1400" cap="none" dirty="0">
                <a:solidFill>
                  <a:srgbClr val="000000"/>
                </a:solidFill>
                <a:latin typeface="Calibri Light" panose="020F0302020204030204" pitchFamily="34" charset="0"/>
                <a:cs typeface="Calibri Light" panose="020F0302020204030204" pitchFamily="34" charset="0"/>
              </a:rPr>
            </a:br>
            <a:endParaRPr lang="it-IT" sz="1400" dirty="0">
              <a:solidFill>
                <a:srgbClr val="000000"/>
              </a:solidFill>
              <a:latin typeface="Calibri Light" panose="020F0302020204030204" pitchFamily="34" charset="0"/>
              <a:cs typeface="Calibri Light" panose="020F0302020204030204" pitchFamily="34" charset="0"/>
            </a:endParaRPr>
          </a:p>
        </p:txBody>
      </p:sp>
      <p:sp>
        <p:nvSpPr>
          <p:cNvPr id="3" name="Sottotitolo 2">
            <a:extLst>
              <a:ext uri="{FF2B5EF4-FFF2-40B4-BE49-F238E27FC236}">
                <a16:creationId xmlns:a16="http://schemas.microsoft.com/office/drawing/2014/main" id="{EEAB5857-D738-1BFD-10B1-04C71137CAA5}"/>
              </a:ext>
            </a:extLst>
          </p:cNvPr>
          <p:cNvSpPr>
            <a:spLocks noGrp="1"/>
          </p:cNvSpPr>
          <p:nvPr>
            <p:ph type="subTitle" idx="1"/>
          </p:nvPr>
        </p:nvSpPr>
        <p:spPr>
          <a:xfrm>
            <a:off x="0" y="6070600"/>
            <a:ext cx="12192000" cy="1231900"/>
          </a:xfrm>
        </p:spPr>
        <p:txBody>
          <a:bodyPr/>
          <a:lstStyle/>
          <a:p>
            <a:pPr algn="ctr"/>
            <a:r>
              <a:rPr lang="it-IT" sz="1400" b="1" dirty="0">
                <a:solidFill>
                  <a:srgbClr val="002060"/>
                </a:solidFill>
                <a:effectLst/>
                <a:latin typeface="Arial Narrow" panose="020B0606020202030204" pitchFamily="34" charset="0"/>
                <a:ea typeface="Arial Unicode MS"/>
                <a:cs typeface="Arial" panose="020B0604020202020204" pitchFamily="34" charset="0"/>
              </a:rPr>
              <a:t>DIOCESI di AREZZO-CORTONA-SANSEPOLCRO</a:t>
            </a:r>
            <a:br>
              <a:rPr lang="it-IT" sz="1400" dirty="0">
                <a:solidFill>
                  <a:srgbClr val="002060"/>
                </a:solidFill>
                <a:latin typeface="Georgia" panose="02040502050405020303" pitchFamily="18" charset="0"/>
                <a:ea typeface="Arial Unicode MS"/>
                <a:cs typeface="Times New Roman" panose="02020603050405020304" pitchFamily="18" charset="0"/>
              </a:rPr>
            </a:br>
            <a:r>
              <a:rPr lang="it-IT" sz="1400" b="1" dirty="0">
                <a:solidFill>
                  <a:srgbClr val="002060"/>
                </a:solidFill>
                <a:effectLst/>
                <a:latin typeface="Arial Narrow" panose="020B0606020202030204" pitchFamily="34" charset="0"/>
                <a:ea typeface="Arial Unicode MS"/>
                <a:cs typeface="Arial Unicode MS"/>
              </a:rPr>
              <a:t>Ufficio Diocesano per i Beni Culturali e l’Arte Sacra</a:t>
            </a:r>
            <a:endParaRPr lang="it-IT" sz="1400" dirty="0">
              <a:solidFill>
                <a:srgbClr val="002060"/>
              </a:solidFill>
              <a:effectLst/>
              <a:latin typeface="Georgia" panose="02040502050405020303" pitchFamily="18" charset="0"/>
              <a:ea typeface="Times New Roman" panose="02020603050405020304" pitchFamily="18" charset="0"/>
              <a:cs typeface="Times New Roman" panose="02020603050405020304" pitchFamily="18" charset="0"/>
            </a:endParaRPr>
          </a:p>
          <a:p>
            <a:endParaRPr lang="it-IT" dirty="0"/>
          </a:p>
        </p:txBody>
      </p:sp>
    </p:spTree>
    <p:extLst>
      <p:ext uri="{BB962C8B-B14F-4D97-AF65-F5344CB8AC3E}">
        <p14:creationId xmlns:p14="http://schemas.microsoft.com/office/powerpoint/2010/main" val="386211610"/>
      </p:ext>
    </p:extLst>
  </p:cSld>
  <p:clrMapOvr>
    <a:masterClrMapping/>
  </p:clrMapOvr>
</p:sld>
</file>

<file path=ppt/theme/theme1.xml><?xml version="1.0" encoding="utf-8"?>
<a:theme xmlns:a="http://schemas.openxmlformats.org/drawingml/2006/main" name="ChronicleVTI">
  <a:themeElements>
    <a:clrScheme name="Chronicle">
      <a:dk1>
        <a:srgbClr val="000000"/>
      </a:dk1>
      <a:lt1>
        <a:srgbClr val="FFFFFF"/>
      </a:lt1>
      <a:dk2>
        <a:srgbClr val="1C1C32"/>
      </a:dk2>
      <a:lt2>
        <a:srgbClr val="F8F4F1"/>
      </a:lt2>
      <a:accent1>
        <a:srgbClr val="734B67"/>
      </a:accent1>
      <a:accent2>
        <a:srgbClr val="959EBB"/>
      </a:accent2>
      <a:accent3>
        <a:srgbClr val="596781"/>
      </a:accent3>
      <a:accent4>
        <a:srgbClr val="7F6E8C"/>
      </a:accent4>
      <a:accent5>
        <a:srgbClr val="DB9A8F"/>
      </a:accent5>
      <a:accent6>
        <a:srgbClr val="C29AB1"/>
      </a:accent6>
      <a:hlink>
        <a:srgbClr val="778BA2"/>
      </a:hlink>
      <a:folHlink>
        <a:srgbClr val="A27C99"/>
      </a:folHlink>
    </a:clrScheme>
    <a:fontScheme name="Univers Calisto">
      <a:majorFont>
        <a:latin typeface="Univers Condensed"/>
        <a:ea typeface=""/>
        <a:cs typeface=""/>
      </a:majorFont>
      <a:minorFont>
        <a:latin typeface="Calisto M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hronicleVTI" id="{508E4D90-5116-4BF0-876B-3F422DD1F65F}" vid="{AA21DC3D-92A8-43A4-8358-ED428371CD55}"/>
    </a:ext>
  </a:extLst>
</a:theme>
</file>

<file path=docProps/app.xml><?xml version="1.0" encoding="utf-8"?>
<Properties xmlns="http://schemas.openxmlformats.org/officeDocument/2006/extended-properties" xmlns:vt="http://schemas.openxmlformats.org/officeDocument/2006/docPropsVTypes">
  <Template>Cronaca</Template>
  <TotalTime>73</TotalTime>
  <Words>1106</Words>
  <Application>Microsoft Office PowerPoint</Application>
  <PresentationFormat>Widescreen</PresentationFormat>
  <Paragraphs>35</Paragraphs>
  <Slides>6</Slides>
  <Notes>0</Notes>
  <HiddenSlides>0</HiddenSlides>
  <MMClips>0</MMClips>
  <ScaleCrop>false</ScaleCrop>
  <HeadingPairs>
    <vt:vector size="6" baseType="variant">
      <vt:variant>
        <vt:lpstr>Caratteri utilizzati</vt:lpstr>
      </vt:variant>
      <vt:variant>
        <vt:i4>7</vt:i4>
      </vt:variant>
      <vt:variant>
        <vt:lpstr>Tema</vt:lpstr>
      </vt:variant>
      <vt:variant>
        <vt:i4>1</vt:i4>
      </vt:variant>
      <vt:variant>
        <vt:lpstr>Titoli diapositive</vt:lpstr>
      </vt:variant>
      <vt:variant>
        <vt:i4>6</vt:i4>
      </vt:variant>
    </vt:vector>
  </HeadingPairs>
  <TitlesOfParts>
    <vt:vector size="14" baseType="lpstr">
      <vt:lpstr>Arial</vt:lpstr>
      <vt:lpstr>Arial Narrow</vt:lpstr>
      <vt:lpstr>Calibri Light</vt:lpstr>
      <vt:lpstr>Calisto MT</vt:lpstr>
      <vt:lpstr>Georgia</vt:lpstr>
      <vt:lpstr>Swis721 LtEx BT</vt:lpstr>
      <vt:lpstr>Univers Condensed</vt:lpstr>
      <vt:lpstr>ChronicleVTI</vt:lpstr>
      <vt:lpstr> </vt:lpstr>
      <vt:lpstr>RESTAURI   «I progetti per il restauro dei beni culturali ecclesiastici, compresi gli organi, siano concordati preventivamente con l’Ufficio diocesano competente e siano redatti da professionisti particolarmente preparati, nel rispetto della normativa civile e delle esigenze pastorali e di culto. le richieste di autorizzazione siano presentate al competente organo diocesano che, dopo avere ottenuto la regolare autorizzazione dell’ordinario, le presenterà alla soprintendenza interessata. le autorizzazioni statali saranno trasmesse ai richiedenti tramite l’organo di curia. analoga procedura sarà seguita per la richiesta di contributi a enti pubblici.» (Cei, i beni culturali della Chiesa in Italia, Orientamenti, n. 32; ribadito nell’Intesa del 2005 tra il Ministero dei Beni Culturali e la Cei).   Le pratiche di restauro per i beni immobili dovranno essere redatte a firma di un architetto incaricato dalla parrocchia; le pratiche di restauro per i beni mobili dovranno essere redatte a firma di restauratore abilitato incaricato dalla parrocchia. Tutte le pratiche dovranno essere corredate dal quadro economico con la relativa copertura finanziaria sottoscritta dal parroco. Resta compito dell’Ufficio amministrativo verificare la completezza della documentazione economica; solo con il benestare dell’ufficio economato, l’ufficio beni culturali – riscontrata la documentazione progettuale,  potrà istruire la pratica presso la Soprintendenza;  </vt:lpstr>
      <vt:lpstr>RESTAURI  CONTRIBUTI CEI   RESTAURO EDIFICI DI CULTO  Le domande di accesso al contributo dovranno essere presentate entro aprile dell’anno in corso.  Sono ammessi a contributo interventi su edifici di culto (chiesa, casa canonica, aule di catechismo, salone parrocchiale) di proprietà di diocesi, di seminari, di chiese cattedrali, di capitoli, di parrocchie, di chiese rettorie, di santuari, di confraternite e altri edifici di culto che siano, da almeno 20 anni, sede di parrocchia. Per accedere al contributo deve essere esibito il titolo di proprietà del bene.  Sono esclusi interventi di importo inferiore a € 50.000,00 o di manutenzione ordinaria. Per ogni singolo intervento il contributo assegnabile è fino al 70% del costo preventivato ammissibile. La Parrocchia dovrà garantire, al momento della richiesta, la copertura economica per la restante parte dei costi pari al 30%. I lavori non potranno essere iniziati prima della data del decreto emesso dalla CEI per l’assegnazione del contributo.    </vt:lpstr>
      <vt:lpstr>  CONTRIBUTI CEI   IMPIANTI DI SICUREZZA PER EDIFICI DI CULTO E LE LORO DOTAZIONI STORICO-ARTISTICHE  Le domande di accesso al contributo devono essere presentate entro maggio dell’anno in corso.  Sono ammessi a contributo progetti per l’installazione e messa a norma di impianti di sicurezza su edifici di culto (SOLO LA CHIESA) di proprietà di diocesi, di seminari, di chiese cattedrali, di capitoli, di parrocchie, di chiese rettorie, di santuari, di confraternite e altri edifici di culto che siano, da almeno 20 anni, sede di parrocchia e che al suo interno conservino opere di particolare valore storico-artistico. Il contributo copre la spesa totale ed è assegnabile fino a € 19.000,00 per ogni Diocesi.      </vt:lpstr>
      <vt:lpstr>VERIFICA INTERESSE CULTURALE (VIC)  Il procedimento di Verifica di Interesse Culturale (VIC) previsto dall’art. 12 del Codice dei Beni Culturali, richiede tempi abbastanza lunghi e pertanto occorre attivarsi per tempo. Le schede dovranno essere presentate agli Uffici diocesani rispettando le seguenti scadenze fissate dal Ministero:             Le schede, su modello già predisposto, dovranno essere redatte da tecnico incaricato dalla parrocchia.  L’Ufficio Diocesano per i Beni Culturali Ecclesiastici è l’unico organo autorizzato, in forza dell’Intesa tra la Regione Ecclesiastica Toscana e la Direzione Regionale del Ministero per i Beni e le Attività Culturali, a presentare le istanze della VIC, attraverso la Presidenza della Conferenza Episcopale Toscana (attualmente in capo a Pistoia). L’Ufficio Tecnico della Diocesi è in grado di affiancare i parroci, e i suoi tecnici, nell’iter burocratico.   </vt:lpstr>
      <vt:lpstr>INVENTARIO DEI BENI CULTURALI    In data 30 dicembre 2020, la diocesi di Arezzo-Cortona-Sansepolcro ha concluso l’inventario dei beni mobili delle parrocchie di pertinenza. Sono state censite 246 parrocchie, oltre i due musei diocesani (Arezzo e Cortona), i Seminari di Arezzo e Cortona e i Palazzi vescovili di Arezzo, Cortona e Sansepolcro per un totale di 68.314 opere schedate. L’inventario è uno strumento fondamentale per la conoscenza del patrimonio culturale, per la sua tutela e valorizzazione, pertanto ogni volta che avvenga una variazione - nuovi acquisti, danneggiamenti, restauri, furti - occorrerà darne tempestiva comunicazione all’Ufficio diocesano per i beni culturali ecclesiastici.  La riservatezza dell’inventario richiede che sia custodito con particolare attenzione perché contiene dati “sensibili” come la consistenza del patrimonio e soprattutto la sua precisa ubicazione. L’inventario non va fatto consultare a nessuno, studente o studioso che sia, tanto meno potrà essere consegnato o fotocopiato. Di fronte a eventuali richieste di consultazione o di riproduzione bisognerà fare sempre riferimento all’Ufficio diocesano per i beni culturali ecclesiastici. Ogni spostamento di opere d’arte, anche solo all’interno del territorio parrocchiale, necessita di preventiva comunicazione/autorizzazione della competente Soprintendenza e pertanto dovrà essere presentata richiesta all’Ufficio beni culturali che la trasmetterà al competente organo preposto alla tutela.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RESTAURI   «I progetti per il restauro dei beni culturali ecclesiastici, compresi gli organi, siano concordati preventivamente con l’Ufficio diocesano competente e siano redatti da professionisti particolarmente preparati, nel rispetto della normativa civile e delle esigenze pastorali e di culto. le richieste di autorizzazione siano presentate al competente organo diocesano che, dopo avere ottenuto la regolare autorizzazione dell’ordinario, le presenterà alla soprintendenza interessata. le autorizzazioni statali saranno trasmesse ai richiedenti tramite l’organo di curia. analoga procedura sarà seguita per la richiesta di contributi a enti pubblici.» (Cei, i beni culturali della Chiesa in Italia, Orientamenti, n. 32; ribadito nell’Intesa del 2005 tra il Ministero dei Beni Culturali e la Cei).   Le pratiche di restauro per i beni immobili dovranno essere redatte a firma di un architetto incaricato dalla parrocchia; le pratiche di restauro per i beni mobili dovranno essere redatte a firma di restauratore abilitato incaricato dalla parrocchia. Tutte le pratiche dovranno essere corredate dal quadro economico con la relativa copertura finanziaria sottoscritta dal parroco. Resta compito dell’Ufficio amministrativo verificare la completezza della documentazione economica; solo con il benestare dell’ufficio economato, l’ufficio beni culturali – riscontrata la documentazione progettuale,  potrà istruire la pratica presso la Soprintendenza;  </dc:title>
  <dc:creator>Serena Nocentini</dc:creator>
  <cp:lastModifiedBy>Stefano Mendicino</cp:lastModifiedBy>
  <cp:revision>1</cp:revision>
  <dcterms:created xsi:type="dcterms:W3CDTF">2023-05-19T09:06:15Z</dcterms:created>
  <dcterms:modified xsi:type="dcterms:W3CDTF">2023-05-28T20:30:04Z</dcterms:modified>
</cp:coreProperties>
</file>